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719" r:id="rId2"/>
  </p:sldMasterIdLst>
  <p:notesMasterIdLst>
    <p:notesMasterId r:id="rId6"/>
  </p:notesMasterIdLst>
  <p:handoutMasterIdLst>
    <p:handoutMasterId r:id="rId7"/>
  </p:handoutMasterIdLst>
  <p:sldIdLst>
    <p:sldId id="804" r:id="rId3"/>
    <p:sldId id="258" r:id="rId4"/>
    <p:sldId id="865" r:id="rId5"/>
  </p:sldIdLst>
  <p:sldSz cx="12192000" cy="6858000"/>
  <p:notesSz cx="6858000" cy="9144000"/>
  <p:custDataLst>
    <p:tags r:id="rId8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DH IKF Ad Hoc Report" id="{AE2A411C-1192-4242-B499-80361C341FC0}">
          <p14:sldIdLst>
            <p14:sldId id="804"/>
            <p14:sldId id="258"/>
            <p14:sldId id="86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Ilse de Groot" initials="IdG" lastIdx="46" clrIdx="6">
    <p:extLst>
      <p:ext uri="{19B8F6BF-5375-455C-9EA6-DF929625EA0E}">
        <p15:presenceInfo xmlns:p15="http://schemas.microsoft.com/office/powerpoint/2012/main" userId="S::Ilse@pptsolutions.nl::bdc23269-d2c6-4623-a313-540a2406f7f1" providerId="AD"/>
      </p:ext>
    </p:extLst>
  </p:cmAuthor>
  <p:cmAuthor id="1" name="Jelle de Korte" initials="JdK" lastIdx="1" clrIdx="0"/>
  <p:cmAuthor id="8" name="Ashlee Tuttleman" initials="AT" lastIdx="8" clrIdx="7">
    <p:extLst>
      <p:ext uri="{19B8F6BF-5375-455C-9EA6-DF929625EA0E}">
        <p15:presenceInfo xmlns:p15="http://schemas.microsoft.com/office/powerpoint/2012/main" userId="S::tuttleman@idhtrade.org::44ae6cd2-7fb9-43b9-88ff-88ade1606a18" providerId="AD"/>
      </p:ext>
    </p:extLst>
  </p:cmAuthor>
  <p:cmAuthor id="2" name="Elske Stevenson" initials="ES" lastIdx="62" clrIdx="1"/>
  <p:cmAuthor id="9" name="Mary MAINA" initials="MM" lastIdx="1" clrIdx="8">
    <p:extLst>
      <p:ext uri="{19B8F6BF-5375-455C-9EA6-DF929625EA0E}">
        <p15:presenceInfo xmlns:p15="http://schemas.microsoft.com/office/powerpoint/2012/main" userId="d14976724e91aed4" providerId="Windows Live"/>
      </p:ext>
    </p:extLst>
  </p:cmAuthor>
  <p:cmAuthor id="3" name="Carla Romeu Dalmau" initials="CRD" lastIdx="10" clrIdx="2"/>
  <p:cmAuthor id="4" name="Honore Johnson" initials="HJ" lastIdx="1" clrIdx="3"/>
  <p:cmAuthor id="5" name="Eline Schoe" initials="ES" lastIdx="41" clrIdx="4"/>
  <p:cmAuthor id="6" name="Bets L" initials="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FFFFFF"/>
    <a:srgbClr val="0072C6"/>
    <a:srgbClr val="DBDBDB"/>
    <a:srgbClr val="C1E5FF"/>
    <a:srgbClr val="AFDDB3"/>
    <a:srgbClr val="36AA40"/>
    <a:srgbClr val="000000"/>
    <a:srgbClr val="8B1303"/>
    <a:srgbClr val="0A5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44" autoAdjust="0"/>
    <p:restoredTop sz="93849" autoAdjust="0"/>
  </p:normalViewPr>
  <p:slideViewPr>
    <p:cSldViewPr snapToGrid="0" snapToObjects="1" showGuides="1">
      <p:cViewPr varScale="1">
        <p:scale>
          <a:sx n="82" d="100"/>
          <a:sy n="82" d="100"/>
        </p:scale>
        <p:origin x="797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918" y="10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790FD16C-8895-420F-A8EA-49A46C0B9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700728C-ECC4-4B3A-8BFF-86F26773B0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EACA9-F0E6-4B7E-B44F-E42487D7D50E}" type="datetimeFigureOut">
              <a:rPr lang="en-US" smtClean="0"/>
              <a:t>2.000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2BF263F-937E-45F8-8B87-C3897AF9CC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AC4AB41-049A-45F6-8400-96B8E558F0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719E2-4BAC-4A20-AFDE-2A2DE3B6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97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E9904-312C-4E6F-8F31-48A38C65A6EC}" type="datetimeFigureOut">
              <a:rPr lang="nl-NL" smtClean="0"/>
              <a:t>29-1-2021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8A791-D8E8-4C23-A528-EAEB42DC40E7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03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Explanation: 3 different pathways. During inception phase we design (mini) </a:t>
            </a:r>
            <a:r>
              <a:rPr lang="en-US" dirty="0" err="1"/>
              <a:t>ToC</a:t>
            </a:r>
            <a:r>
              <a:rPr lang="en-US" dirty="0"/>
              <a:t> for the 6 projects which describe for each project what we co-invest in, and what </a:t>
            </a:r>
            <a:r>
              <a:rPr lang="en-US" dirty="0" err="1"/>
              <a:t>coffee&amp;food</a:t>
            </a:r>
            <a:r>
              <a:rPr lang="en-US" dirty="0"/>
              <a:t> service delivery model we are testing.  (Let’s give examples)</a:t>
            </a:r>
          </a:p>
          <a:p>
            <a:endParaRPr lang="en-US" dirty="0"/>
          </a:p>
          <a:p>
            <a:r>
              <a:rPr lang="en-US" dirty="0"/>
              <a:t>STILL MISSING: </a:t>
            </a:r>
          </a:p>
          <a:p>
            <a:r>
              <a:rPr lang="en-US" dirty="0"/>
              <a:t>- governance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7C8C68-8FAE-4BAE-B960-D2317AAE3C2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878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explanation: </a:t>
            </a:r>
          </a:p>
          <a:p>
            <a:r>
              <a:rPr lang="en-US" dirty="0"/>
              <a:t>Project level activities are implemented by implementing partners.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7C8C68-8FAE-4BAE-B960-D2317AAE3C2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10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explanation: </a:t>
            </a:r>
          </a:p>
          <a:p>
            <a:r>
              <a:rPr lang="en-US" dirty="0"/>
              <a:t>Project level activities are implemented by implementing partners.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7C8C68-8FAE-4BAE-B960-D2317AAE3C2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2914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3.wdp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4.wdp"/><Relationship Id="rId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jdelijke aanduiding voor afbeelding 8">
            <a:extLst>
              <a:ext uri="{FF2B5EF4-FFF2-40B4-BE49-F238E27FC236}">
                <a16:creationId xmlns:a16="http://schemas.microsoft.com/office/drawing/2014/main" id="{255492B0-E86D-4332-8240-FEAC7C501F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5375" y="880709"/>
            <a:ext cx="12202750" cy="37598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08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Click </a:t>
            </a:r>
            <a:r>
              <a:rPr lang="nl-NL" dirty="0" err="1"/>
              <a:t>the</a:t>
            </a:r>
            <a:r>
              <a:rPr lang="nl-NL" dirty="0"/>
              <a:t> icon below </a:t>
            </a:r>
            <a:br>
              <a:rPr lang="nl-NL" dirty="0"/>
            </a:b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add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image.</a:t>
            </a:r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E926-2AF5-4141-A647-25EC1A74758B}" type="datetime1">
              <a:rPr lang="en-US" smtClean="0"/>
              <a:t>1/29/2021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(DON'T FORGET TO ADJUST THE FOOTER!)</a:t>
            </a:r>
            <a:endParaRPr lang="nl-NL"/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TITLE PAGE</a:t>
            </a:r>
          </a:p>
        </p:txBody>
      </p:sp>
      <p:grpSp>
        <p:nvGrpSpPr>
          <p:cNvPr id="8" name="Groep 7">
            <a:extLst>
              <a:ext uri="{FF2B5EF4-FFF2-40B4-BE49-F238E27FC236}">
                <a16:creationId xmlns:a16="http://schemas.microsoft.com/office/drawing/2014/main" id="{06FF9ED8-18B6-44F7-BA82-5FF52F076A45}"/>
              </a:ext>
            </a:extLst>
          </p:cNvPr>
          <p:cNvGrpSpPr/>
          <p:nvPr userDrawn="1"/>
        </p:nvGrpSpPr>
        <p:grpSpPr>
          <a:xfrm>
            <a:off x="-5377" y="2"/>
            <a:ext cx="12197376" cy="6875968"/>
            <a:chOff x="-4" y="1"/>
            <a:chExt cx="12197376" cy="6875968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833ED145-A1B6-4724-A565-FF1979FB658F}"/>
                </a:ext>
              </a:extLst>
            </p:cNvPr>
            <p:cNvSpPr/>
            <p:nvPr/>
          </p:nvSpPr>
          <p:spPr>
            <a:xfrm rot="5400000">
              <a:off x="5658329" y="-5658332"/>
              <a:ext cx="880709" cy="1219737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5A091256-0186-4765-8566-2E15B9A03BD9}"/>
                </a:ext>
              </a:extLst>
            </p:cNvPr>
            <p:cNvSpPr/>
            <p:nvPr/>
          </p:nvSpPr>
          <p:spPr>
            <a:xfrm rot="5400000">
              <a:off x="6054576" y="741975"/>
              <a:ext cx="79417" cy="1218857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1" name="Group 4">
            <a:extLst>
              <a:ext uri="{FF2B5EF4-FFF2-40B4-BE49-F238E27FC236}">
                <a16:creationId xmlns:a16="http://schemas.microsoft.com/office/drawing/2014/main" id="{D8295C02-F415-4137-88D8-EEF04071D28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700015" y="225269"/>
            <a:ext cx="1887494" cy="469246"/>
            <a:chOff x="1325" y="1535"/>
            <a:chExt cx="5028" cy="1250"/>
          </a:xfrm>
          <a:solidFill>
            <a:schemeClr val="bg1"/>
          </a:solidFill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6D80E657-66D1-497B-ACBA-AB0DAE5B7A1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25" y="1535"/>
              <a:ext cx="1989" cy="1250"/>
            </a:xfrm>
            <a:custGeom>
              <a:avLst/>
              <a:gdLst>
                <a:gd name="T0" fmla="*/ 0 w 950"/>
                <a:gd name="T1" fmla="*/ 594 h 594"/>
                <a:gd name="T2" fmla="*/ 119 w 950"/>
                <a:gd name="T3" fmla="*/ 594 h 594"/>
                <a:gd name="T4" fmla="*/ 119 w 950"/>
                <a:gd name="T5" fmla="*/ 237 h 594"/>
                <a:gd name="T6" fmla="*/ 0 w 950"/>
                <a:gd name="T7" fmla="*/ 237 h 594"/>
                <a:gd name="T8" fmla="*/ 0 w 950"/>
                <a:gd name="T9" fmla="*/ 594 h 594"/>
                <a:gd name="T10" fmla="*/ 772 w 950"/>
                <a:gd name="T11" fmla="*/ 237 h 594"/>
                <a:gd name="T12" fmla="*/ 721 w 950"/>
                <a:gd name="T13" fmla="*/ 237 h 594"/>
                <a:gd name="T14" fmla="*/ 721 w 950"/>
                <a:gd name="T15" fmla="*/ 0 h 594"/>
                <a:gd name="T16" fmla="*/ 603 w 950"/>
                <a:gd name="T17" fmla="*/ 0 h 594"/>
                <a:gd name="T18" fmla="*/ 603 w 950"/>
                <a:gd name="T19" fmla="*/ 237 h 594"/>
                <a:gd name="T20" fmla="*/ 516 w 950"/>
                <a:gd name="T21" fmla="*/ 237 h 594"/>
                <a:gd name="T22" fmla="*/ 516 w 950"/>
                <a:gd name="T23" fmla="*/ 59 h 594"/>
                <a:gd name="T24" fmla="*/ 397 w 950"/>
                <a:gd name="T25" fmla="*/ 59 h 594"/>
                <a:gd name="T26" fmla="*/ 397 w 950"/>
                <a:gd name="T27" fmla="*/ 237 h 594"/>
                <a:gd name="T28" fmla="*/ 338 w 950"/>
                <a:gd name="T29" fmla="*/ 237 h 594"/>
                <a:gd name="T30" fmla="*/ 160 w 950"/>
                <a:gd name="T31" fmla="*/ 416 h 594"/>
                <a:gd name="T32" fmla="*/ 338 w 950"/>
                <a:gd name="T33" fmla="*/ 594 h 594"/>
                <a:gd name="T34" fmla="*/ 516 w 950"/>
                <a:gd name="T35" fmla="*/ 416 h 594"/>
                <a:gd name="T36" fmla="*/ 516 w 950"/>
                <a:gd name="T37" fmla="*/ 356 h 594"/>
                <a:gd name="T38" fmla="*/ 603 w 950"/>
                <a:gd name="T39" fmla="*/ 356 h 594"/>
                <a:gd name="T40" fmla="*/ 603 w 950"/>
                <a:gd name="T41" fmla="*/ 534 h 594"/>
                <a:gd name="T42" fmla="*/ 721 w 950"/>
                <a:gd name="T43" fmla="*/ 534 h 594"/>
                <a:gd name="T44" fmla="*/ 721 w 950"/>
                <a:gd name="T45" fmla="*/ 356 h 594"/>
                <a:gd name="T46" fmla="*/ 772 w 950"/>
                <a:gd name="T47" fmla="*/ 356 h 594"/>
                <a:gd name="T48" fmla="*/ 831 w 950"/>
                <a:gd name="T49" fmla="*/ 415 h 594"/>
                <a:gd name="T50" fmla="*/ 831 w 950"/>
                <a:gd name="T51" fmla="*/ 594 h 594"/>
                <a:gd name="T52" fmla="*/ 950 w 950"/>
                <a:gd name="T53" fmla="*/ 594 h 594"/>
                <a:gd name="T54" fmla="*/ 950 w 950"/>
                <a:gd name="T55" fmla="*/ 415 h 594"/>
                <a:gd name="T56" fmla="*/ 772 w 950"/>
                <a:gd name="T57" fmla="*/ 237 h 594"/>
                <a:gd name="T58" fmla="*/ 338 w 950"/>
                <a:gd name="T59" fmla="*/ 475 h 594"/>
                <a:gd name="T60" fmla="*/ 338 w 950"/>
                <a:gd name="T61" fmla="*/ 475 h 594"/>
                <a:gd name="T62" fmla="*/ 279 w 950"/>
                <a:gd name="T63" fmla="*/ 416 h 594"/>
                <a:gd name="T64" fmla="*/ 279 w 950"/>
                <a:gd name="T65" fmla="*/ 415 h 594"/>
                <a:gd name="T66" fmla="*/ 338 w 950"/>
                <a:gd name="T67" fmla="*/ 356 h 594"/>
                <a:gd name="T68" fmla="*/ 397 w 950"/>
                <a:gd name="T69" fmla="*/ 356 h 594"/>
                <a:gd name="T70" fmla="*/ 398 w 950"/>
                <a:gd name="T71" fmla="*/ 416 h 594"/>
                <a:gd name="T72" fmla="*/ 338 w 950"/>
                <a:gd name="T73" fmla="*/ 475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50" h="594">
                  <a:moveTo>
                    <a:pt x="0" y="594"/>
                  </a:moveTo>
                  <a:cubicBezTo>
                    <a:pt x="119" y="594"/>
                    <a:pt x="119" y="594"/>
                    <a:pt x="119" y="594"/>
                  </a:cubicBezTo>
                  <a:cubicBezTo>
                    <a:pt x="119" y="237"/>
                    <a:pt x="119" y="237"/>
                    <a:pt x="119" y="237"/>
                  </a:cubicBezTo>
                  <a:cubicBezTo>
                    <a:pt x="0" y="237"/>
                    <a:pt x="0" y="237"/>
                    <a:pt x="0" y="237"/>
                  </a:cubicBezTo>
                  <a:lnTo>
                    <a:pt x="0" y="594"/>
                  </a:lnTo>
                  <a:close/>
                  <a:moveTo>
                    <a:pt x="772" y="237"/>
                  </a:moveTo>
                  <a:cubicBezTo>
                    <a:pt x="721" y="237"/>
                    <a:pt x="721" y="237"/>
                    <a:pt x="721" y="237"/>
                  </a:cubicBezTo>
                  <a:cubicBezTo>
                    <a:pt x="721" y="0"/>
                    <a:pt x="721" y="0"/>
                    <a:pt x="721" y="0"/>
                  </a:cubicBezTo>
                  <a:cubicBezTo>
                    <a:pt x="603" y="0"/>
                    <a:pt x="603" y="0"/>
                    <a:pt x="603" y="0"/>
                  </a:cubicBezTo>
                  <a:cubicBezTo>
                    <a:pt x="603" y="237"/>
                    <a:pt x="603" y="237"/>
                    <a:pt x="603" y="237"/>
                  </a:cubicBezTo>
                  <a:cubicBezTo>
                    <a:pt x="516" y="237"/>
                    <a:pt x="516" y="237"/>
                    <a:pt x="516" y="237"/>
                  </a:cubicBezTo>
                  <a:cubicBezTo>
                    <a:pt x="516" y="59"/>
                    <a:pt x="516" y="59"/>
                    <a:pt x="516" y="59"/>
                  </a:cubicBezTo>
                  <a:cubicBezTo>
                    <a:pt x="397" y="59"/>
                    <a:pt x="397" y="59"/>
                    <a:pt x="397" y="59"/>
                  </a:cubicBezTo>
                  <a:cubicBezTo>
                    <a:pt x="397" y="237"/>
                    <a:pt x="397" y="237"/>
                    <a:pt x="397" y="237"/>
                  </a:cubicBezTo>
                  <a:cubicBezTo>
                    <a:pt x="338" y="237"/>
                    <a:pt x="338" y="237"/>
                    <a:pt x="338" y="237"/>
                  </a:cubicBezTo>
                  <a:cubicBezTo>
                    <a:pt x="240" y="237"/>
                    <a:pt x="160" y="317"/>
                    <a:pt x="160" y="416"/>
                  </a:cubicBezTo>
                  <a:cubicBezTo>
                    <a:pt x="160" y="514"/>
                    <a:pt x="240" y="594"/>
                    <a:pt x="338" y="594"/>
                  </a:cubicBezTo>
                  <a:cubicBezTo>
                    <a:pt x="436" y="594"/>
                    <a:pt x="516" y="514"/>
                    <a:pt x="516" y="416"/>
                  </a:cubicBezTo>
                  <a:cubicBezTo>
                    <a:pt x="516" y="356"/>
                    <a:pt x="516" y="356"/>
                    <a:pt x="516" y="356"/>
                  </a:cubicBezTo>
                  <a:cubicBezTo>
                    <a:pt x="603" y="356"/>
                    <a:pt x="603" y="356"/>
                    <a:pt x="603" y="356"/>
                  </a:cubicBezTo>
                  <a:cubicBezTo>
                    <a:pt x="603" y="534"/>
                    <a:pt x="603" y="534"/>
                    <a:pt x="603" y="534"/>
                  </a:cubicBezTo>
                  <a:cubicBezTo>
                    <a:pt x="721" y="534"/>
                    <a:pt x="721" y="534"/>
                    <a:pt x="721" y="534"/>
                  </a:cubicBezTo>
                  <a:cubicBezTo>
                    <a:pt x="721" y="356"/>
                    <a:pt x="721" y="356"/>
                    <a:pt x="721" y="356"/>
                  </a:cubicBezTo>
                  <a:cubicBezTo>
                    <a:pt x="772" y="356"/>
                    <a:pt x="772" y="356"/>
                    <a:pt x="772" y="356"/>
                  </a:cubicBezTo>
                  <a:cubicBezTo>
                    <a:pt x="805" y="356"/>
                    <a:pt x="831" y="383"/>
                    <a:pt x="831" y="415"/>
                  </a:cubicBezTo>
                  <a:cubicBezTo>
                    <a:pt x="831" y="594"/>
                    <a:pt x="831" y="594"/>
                    <a:pt x="831" y="594"/>
                  </a:cubicBezTo>
                  <a:cubicBezTo>
                    <a:pt x="950" y="594"/>
                    <a:pt x="950" y="594"/>
                    <a:pt x="950" y="594"/>
                  </a:cubicBezTo>
                  <a:cubicBezTo>
                    <a:pt x="950" y="415"/>
                    <a:pt x="950" y="415"/>
                    <a:pt x="950" y="415"/>
                  </a:cubicBezTo>
                  <a:cubicBezTo>
                    <a:pt x="950" y="317"/>
                    <a:pt x="870" y="237"/>
                    <a:pt x="772" y="237"/>
                  </a:cubicBezTo>
                  <a:close/>
                  <a:moveTo>
                    <a:pt x="338" y="475"/>
                  </a:moveTo>
                  <a:cubicBezTo>
                    <a:pt x="338" y="475"/>
                    <a:pt x="338" y="475"/>
                    <a:pt x="338" y="475"/>
                  </a:cubicBezTo>
                  <a:cubicBezTo>
                    <a:pt x="305" y="475"/>
                    <a:pt x="279" y="448"/>
                    <a:pt x="279" y="416"/>
                  </a:cubicBezTo>
                  <a:cubicBezTo>
                    <a:pt x="279" y="415"/>
                    <a:pt x="279" y="415"/>
                    <a:pt x="279" y="415"/>
                  </a:cubicBezTo>
                  <a:cubicBezTo>
                    <a:pt x="279" y="383"/>
                    <a:pt x="305" y="356"/>
                    <a:pt x="338" y="356"/>
                  </a:cubicBezTo>
                  <a:cubicBezTo>
                    <a:pt x="397" y="356"/>
                    <a:pt x="397" y="356"/>
                    <a:pt x="397" y="356"/>
                  </a:cubicBezTo>
                  <a:cubicBezTo>
                    <a:pt x="398" y="416"/>
                    <a:pt x="398" y="416"/>
                    <a:pt x="398" y="416"/>
                  </a:cubicBezTo>
                  <a:cubicBezTo>
                    <a:pt x="398" y="448"/>
                    <a:pt x="371" y="475"/>
                    <a:pt x="338" y="4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FBB0F8C-EBDF-4699-AFF7-BDF96CC74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" y="2091"/>
              <a:ext cx="155" cy="197"/>
            </a:xfrm>
            <a:custGeom>
              <a:avLst/>
              <a:gdLst>
                <a:gd name="T0" fmla="*/ 39 w 74"/>
                <a:gd name="T1" fmla="*/ 94 h 94"/>
                <a:gd name="T2" fmla="*/ 19 w 74"/>
                <a:gd name="T3" fmla="*/ 91 h 94"/>
                <a:gd name="T4" fmla="*/ 0 w 74"/>
                <a:gd name="T5" fmla="*/ 80 h 94"/>
                <a:gd name="T6" fmla="*/ 11 w 74"/>
                <a:gd name="T7" fmla="*/ 63 h 94"/>
                <a:gd name="T8" fmla="*/ 26 w 74"/>
                <a:gd name="T9" fmla="*/ 71 h 94"/>
                <a:gd name="T10" fmla="*/ 39 w 74"/>
                <a:gd name="T11" fmla="*/ 74 h 94"/>
                <a:gd name="T12" fmla="*/ 48 w 74"/>
                <a:gd name="T13" fmla="*/ 72 h 94"/>
                <a:gd name="T14" fmla="*/ 50 w 74"/>
                <a:gd name="T15" fmla="*/ 67 h 94"/>
                <a:gd name="T16" fmla="*/ 50 w 74"/>
                <a:gd name="T17" fmla="*/ 67 h 94"/>
                <a:gd name="T18" fmla="*/ 49 w 74"/>
                <a:gd name="T19" fmla="*/ 63 h 94"/>
                <a:gd name="T20" fmla="*/ 45 w 74"/>
                <a:gd name="T21" fmla="*/ 61 h 94"/>
                <a:gd name="T22" fmla="*/ 39 w 74"/>
                <a:gd name="T23" fmla="*/ 59 h 94"/>
                <a:gd name="T24" fmla="*/ 31 w 74"/>
                <a:gd name="T25" fmla="*/ 56 h 94"/>
                <a:gd name="T26" fmla="*/ 22 w 74"/>
                <a:gd name="T27" fmla="*/ 53 h 94"/>
                <a:gd name="T28" fmla="*/ 13 w 74"/>
                <a:gd name="T29" fmla="*/ 48 h 94"/>
                <a:gd name="T30" fmla="*/ 7 w 74"/>
                <a:gd name="T31" fmla="*/ 40 h 94"/>
                <a:gd name="T32" fmla="*/ 4 w 74"/>
                <a:gd name="T33" fmla="*/ 29 h 94"/>
                <a:gd name="T34" fmla="*/ 4 w 74"/>
                <a:gd name="T35" fmla="*/ 29 h 94"/>
                <a:gd name="T36" fmla="*/ 7 w 74"/>
                <a:gd name="T37" fmla="*/ 16 h 94"/>
                <a:gd name="T38" fmla="*/ 14 w 74"/>
                <a:gd name="T39" fmla="*/ 7 h 94"/>
                <a:gd name="T40" fmla="*/ 24 w 74"/>
                <a:gd name="T41" fmla="*/ 2 h 94"/>
                <a:gd name="T42" fmla="*/ 38 w 74"/>
                <a:gd name="T43" fmla="*/ 0 h 94"/>
                <a:gd name="T44" fmla="*/ 55 w 74"/>
                <a:gd name="T45" fmla="*/ 3 h 94"/>
                <a:gd name="T46" fmla="*/ 72 w 74"/>
                <a:gd name="T47" fmla="*/ 10 h 94"/>
                <a:gd name="T48" fmla="*/ 62 w 74"/>
                <a:gd name="T49" fmla="*/ 28 h 94"/>
                <a:gd name="T50" fmla="*/ 48 w 74"/>
                <a:gd name="T51" fmla="*/ 22 h 94"/>
                <a:gd name="T52" fmla="*/ 37 w 74"/>
                <a:gd name="T53" fmla="*/ 20 h 94"/>
                <a:gd name="T54" fmla="*/ 30 w 74"/>
                <a:gd name="T55" fmla="*/ 21 h 94"/>
                <a:gd name="T56" fmla="*/ 27 w 74"/>
                <a:gd name="T57" fmla="*/ 26 h 94"/>
                <a:gd name="T58" fmla="*/ 27 w 74"/>
                <a:gd name="T59" fmla="*/ 26 h 94"/>
                <a:gd name="T60" fmla="*/ 29 w 74"/>
                <a:gd name="T61" fmla="*/ 30 h 94"/>
                <a:gd name="T62" fmla="*/ 33 w 74"/>
                <a:gd name="T63" fmla="*/ 32 h 94"/>
                <a:gd name="T64" fmla="*/ 39 w 74"/>
                <a:gd name="T65" fmla="*/ 35 h 94"/>
                <a:gd name="T66" fmla="*/ 46 w 74"/>
                <a:gd name="T67" fmla="*/ 37 h 94"/>
                <a:gd name="T68" fmla="*/ 56 w 74"/>
                <a:gd name="T69" fmla="*/ 41 h 94"/>
                <a:gd name="T70" fmla="*/ 64 w 74"/>
                <a:gd name="T71" fmla="*/ 46 h 94"/>
                <a:gd name="T72" fmla="*/ 71 w 74"/>
                <a:gd name="T73" fmla="*/ 54 h 94"/>
                <a:gd name="T74" fmla="*/ 74 w 74"/>
                <a:gd name="T75" fmla="*/ 64 h 94"/>
                <a:gd name="T76" fmla="*/ 74 w 74"/>
                <a:gd name="T77" fmla="*/ 65 h 94"/>
                <a:gd name="T78" fmla="*/ 71 w 74"/>
                <a:gd name="T79" fmla="*/ 78 h 94"/>
                <a:gd name="T80" fmla="*/ 63 w 74"/>
                <a:gd name="T81" fmla="*/ 87 h 94"/>
                <a:gd name="T82" fmla="*/ 52 w 74"/>
                <a:gd name="T83" fmla="*/ 92 h 94"/>
                <a:gd name="T84" fmla="*/ 39 w 74"/>
                <a:gd name="T8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4" h="94">
                  <a:moveTo>
                    <a:pt x="39" y="94"/>
                  </a:moveTo>
                  <a:cubicBezTo>
                    <a:pt x="32" y="94"/>
                    <a:pt x="26" y="93"/>
                    <a:pt x="19" y="91"/>
                  </a:cubicBezTo>
                  <a:cubicBezTo>
                    <a:pt x="12" y="88"/>
                    <a:pt x="6" y="85"/>
                    <a:pt x="0" y="80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16" y="67"/>
                    <a:pt x="21" y="69"/>
                    <a:pt x="26" y="71"/>
                  </a:cubicBezTo>
                  <a:cubicBezTo>
                    <a:pt x="30" y="73"/>
                    <a:pt x="35" y="74"/>
                    <a:pt x="39" y="74"/>
                  </a:cubicBezTo>
                  <a:cubicBezTo>
                    <a:pt x="43" y="74"/>
                    <a:pt x="46" y="73"/>
                    <a:pt x="48" y="72"/>
                  </a:cubicBezTo>
                  <a:cubicBezTo>
                    <a:pt x="49" y="71"/>
                    <a:pt x="50" y="69"/>
                    <a:pt x="50" y="67"/>
                  </a:cubicBezTo>
                  <a:cubicBezTo>
                    <a:pt x="50" y="67"/>
                    <a:pt x="50" y="67"/>
                    <a:pt x="50" y="67"/>
                  </a:cubicBezTo>
                  <a:cubicBezTo>
                    <a:pt x="50" y="66"/>
                    <a:pt x="50" y="64"/>
                    <a:pt x="49" y="63"/>
                  </a:cubicBezTo>
                  <a:cubicBezTo>
                    <a:pt x="48" y="62"/>
                    <a:pt x="46" y="62"/>
                    <a:pt x="45" y="61"/>
                  </a:cubicBezTo>
                  <a:cubicBezTo>
                    <a:pt x="43" y="60"/>
                    <a:pt x="41" y="59"/>
                    <a:pt x="39" y="59"/>
                  </a:cubicBezTo>
                  <a:cubicBezTo>
                    <a:pt x="36" y="58"/>
                    <a:pt x="34" y="57"/>
                    <a:pt x="31" y="56"/>
                  </a:cubicBezTo>
                  <a:cubicBezTo>
                    <a:pt x="28" y="56"/>
                    <a:pt x="25" y="54"/>
                    <a:pt x="22" y="53"/>
                  </a:cubicBezTo>
                  <a:cubicBezTo>
                    <a:pt x="19" y="52"/>
                    <a:pt x="16" y="50"/>
                    <a:pt x="13" y="48"/>
                  </a:cubicBezTo>
                  <a:cubicBezTo>
                    <a:pt x="11" y="46"/>
                    <a:pt x="8" y="43"/>
                    <a:pt x="7" y="40"/>
                  </a:cubicBezTo>
                  <a:cubicBezTo>
                    <a:pt x="5" y="37"/>
                    <a:pt x="4" y="33"/>
                    <a:pt x="4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24"/>
                    <a:pt x="5" y="20"/>
                    <a:pt x="7" y="16"/>
                  </a:cubicBezTo>
                  <a:cubicBezTo>
                    <a:pt x="9" y="13"/>
                    <a:pt x="11" y="10"/>
                    <a:pt x="14" y="7"/>
                  </a:cubicBezTo>
                  <a:cubicBezTo>
                    <a:pt x="17" y="5"/>
                    <a:pt x="20" y="3"/>
                    <a:pt x="24" y="2"/>
                  </a:cubicBezTo>
                  <a:cubicBezTo>
                    <a:pt x="29" y="0"/>
                    <a:pt x="33" y="0"/>
                    <a:pt x="38" y="0"/>
                  </a:cubicBezTo>
                  <a:cubicBezTo>
                    <a:pt x="43" y="0"/>
                    <a:pt x="49" y="1"/>
                    <a:pt x="55" y="3"/>
                  </a:cubicBezTo>
                  <a:cubicBezTo>
                    <a:pt x="61" y="4"/>
                    <a:pt x="66" y="7"/>
                    <a:pt x="72" y="10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57" y="26"/>
                    <a:pt x="53" y="24"/>
                    <a:pt x="48" y="22"/>
                  </a:cubicBezTo>
                  <a:cubicBezTo>
                    <a:pt x="44" y="20"/>
                    <a:pt x="40" y="20"/>
                    <a:pt x="37" y="20"/>
                  </a:cubicBezTo>
                  <a:cubicBezTo>
                    <a:pt x="34" y="20"/>
                    <a:pt x="31" y="20"/>
                    <a:pt x="30" y="21"/>
                  </a:cubicBezTo>
                  <a:cubicBezTo>
                    <a:pt x="28" y="23"/>
                    <a:pt x="27" y="24"/>
                    <a:pt x="27" y="26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7" y="28"/>
                    <a:pt x="28" y="29"/>
                    <a:pt x="29" y="30"/>
                  </a:cubicBezTo>
                  <a:cubicBezTo>
                    <a:pt x="30" y="31"/>
                    <a:pt x="31" y="32"/>
                    <a:pt x="33" y="32"/>
                  </a:cubicBezTo>
                  <a:cubicBezTo>
                    <a:pt x="35" y="33"/>
                    <a:pt x="37" y="34"/>
                    <a:pt x="39" y="35"/>
                  </a:cubicBezTo>
                  <a:cubicBezTo>
                    <a:pt x="41" y="36"/>
                    <a:pt x="44" y="36"/>
                    <a:pt x="46" y="37"/>
                  </a:cubicBezTo>
                  <a:cubicBezTo>
                    <a:pt x="49" y="38"/>
                    <a:pt x="52" y="39"/>
                    <a:pt x="56" y="41"/>
                  </a:cubicBezTo>
                  <a:cubicBezTo>
                    <a:pt x="59" y="42"/>
                    <a:pt x="62" y="44"/>
                    <a:pt x="64" y="46"/>
                  </a:cubicBezTo>
                  <a:cubicBezTo>
                    <a:pt x="67" y="48"/>
                    <a:pt x="69" y="51"/>
                    <a:pt x="71" y="54"/>
                  </a:cubicBezTo>
                  <a:cubicBezTo>
                    <a:pt x="73" y="57"/>
                    <a:pt x="74" y="60"/>
                    <a:pt x="74" y="64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74" y="69"/>
                    <a:pt x="73" y="74"/>
                    <a:pt x="71" y="78"/>
                  </a:cubicBezTo>
                  <a:cubicBezTo>
                    <a:pt x="69" y="81"/>
                    <a:pt x="67" y="84"/>
                    <a:pt x="63" y="87"/>
                  </a:cubicBezTo>
                  <a:cubicBezTo>
                    <a:pt x="60" y="89"/>
                    <a:pt x="57" y="91"/>
                    <a:pt x="52" y="92"/>
                  </a:cubicBezTo>
                  <a:cubicBezTo>
                    <a:pt x="48" y="93"/>
                    <a:pt x="44" y="94"/>
                    <a:pt x="39" y="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39B2DC51-CC95-4710-B926-3575B21823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" y="2093"/>
              <a:ext cx="174" cy="195"/>
            </a:xfrm>
            <a:custGeom>
              <a:avLst/>
              <a:gdLst>
                <a:gd name="T0" fmla="*/ 31 w 83"/>
                <a:gd name="T1" fmla="*/ 93 h 93"/>
                <a:gd name="T2" fmla="*/ 8 w 83"/>
                <a:gd name="T3" fmla="*/ 84 h 93"/>
                <a:gd name="T4" fmla="*/ 0 w 83"/>
                <a:gd name="T5" fmla="*/ 59 h 93"/>
                <a:gd name="T6" fmla="*/ 0 w 83"/>
                <a:gd name="T7" fmla="*/ 0 h 93"/>
                <a:gd name="T8" fmla="*/ 26 w 83"/>
                <a:gd name="T9" fmla="*/ 0 h 93"/>
                <a:gd name="T10" fmla="*/ 26 w 83"/>
                <a:gd name="T11" fmla="*/ 51 h 93"/>
                <a:gd name="T12" fmla="*/ 30 w 83"/>
                <a:gd name="T13" fmla="*/ 65 h 93"/>
                <a:gd name="T14" fmla="*/ 41 w 83"/>
                <a:gd name="T15" fmla="*/ 69 h 93"/>
                <a:gd name="T16" fmla="*/ 53 w 83"/>
                <a:gd name="T17" fmla="*/ 65 h 93"/>
                <a:gd name="T18" fmla="*/ 57 w 83"/>
                <a:gd name="T19" fmla="*/ 51 h 93"/>
                <a:gd name="T20" fmla="*/ 57 w 83"/>
                <a:gd name="T21" fmla="*/ 0 h 93"/>
                <a:gd name="T22" fmla="*/ 83 w 83"/>
                <a:gd name="T23" fmla="*/ 0 h 93"/>
                <a:gd name="T24" fmla="*/ 83 w 83"/>
                <a:gd name="T25" fmla="*/ 91 h 93"/>
                <a:gd name="T26" fmla="*/ 57 w 83"/>
                <a:gd name="T27" fmla="*/ 91 h 93"/>
                <a:gd name="T28" fmla="*/ 57 w 83"/>
                <a:gd name="T29" fmla="*/ 78 h 93"/>
                <a:gd name="T30" fmla="*/ 53 w 83"/>
                <a:gd name="T31" fmla="*/ 84 h 93"/>
                <a:gd name="T32" fmla="*/ 47 w 83"/>
                <a:gd name="T33" fmla="*/ 88 h 93"/>
                <a:gd name="T34" fmla="*/ 39 w 83"/>
                <a:gd name="T35" fmla="*/ 92 h 93"/>
                <a:gd name="T36" fmla="*/ 31 w 83"/>
                <a:gd name="T37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3" h="93">
                  <a:moveTo>
                    <a:pt x="31" y="93"/>
                  </a:moveTo>
                  <a:cubicBezTo>
                    <a:pt x="21" y="93"/>
                    <a:pt x="13" y="90"/>
                    <a:pt x="8" y="84"/>
                  </a:cubicBezTo>
                  <a:cubicBezTo>
                    <a:pt x="2" y="78"/>
                    <a:pt x="0" y="70"/>
                    <a:pt x="0" y="5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57"/>
                    <a:pt x="27" y="62"/>
                    <a:pt x="30" y="65"/>
                  </a:cubicBezTo>
                  <a:cubicBezTo>
                    <a:pt x="32" y="68"/>
                    <a:pt x="36" y="69"/>
                    <a:pt x="41" y="69"/>
                  </a:cubicBezTo>
                  <a:cubicBezTo>
                    <a:pt x="46" y="69"/>
                    <a:pt x="50" y="68"/>
                    <a:pt x="53" y="65"/>
                  </a:cubicBezTo>
                  <a:cubicBezTo>
                    <a:pt x="56" y="62"/>
                    <a:pt x="57" y="57"/>
                    <a:pt x="57" y="51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7" y="78"/>
                    <a:pt x="57" y="78"/>
                    <a:pt x="57" y="78"/>
                  </a:cubicBezTo>
                  <a:cubicBezTo>
                    <a:pt x="56" y="80"/>
                    <a:pt x="54" y="82"/>
                    <a:pt x="53" y="84"/>
                  </a:cubicBezTo>
                  <a:cubicBezTo>
                    <a:pt x="51" y="85"/>
                    <a:pt x="49" y="87"/>
                    <a:pt x="47" y="88"/>
                  </a:cubicBezTo>
                  <a:cubicBezTo>
                    <a:pt x="44" y="90"/>
                    <a:pt x="42" y="91"/>
                    <a:pt x="39" y="92"/>
                  </a:cubicBezTo>
                  <a:cubicBezTo>
                    <a:pt x="37" y="92"/>
                    <a:pt x="34" y="93"/>
                    <a:pt x="31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EA209469-3853-4C4A-9FBF-7CC03E144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" y="2091"/>
              <a:ext cx="155" cy="197"/>
            </a:xfrm>
            <a:custGeom>
              <a:avLst/>
              <a:gdLst>
                <a:gd name="T0" fmla="*/ 39 w 74"/>
                <a:gd name="T1" fmla="*/ 94 h 94"/>
                <a:gd name="T2" fmla="*/ 19 w 74"/>
                <a:gd name="T3" fmla="*/ 91 h 94"/>
                <a:gd name="T4" fmla="*/ 0 w 74"/>
                <a:gd name="T5" fmla="*/ 80 h 94"/>
                <a:gd name="T6" fmla="*/ 11 w 74"/>
                <a:gd name="T7" fmla="*/ 63 h 94"/>
                <a:gd name="T8" fmla="*/ 26 w 74"/>
                <a:gd name="T9" fmla="*/ 71 h 94"/>
                <a:gd name="T10" fmla="*/ 39 w 74"/>
                <a:gd name="T11" fmla="*/ 74 h 94"/>
                <a:gd name="T12" fmla="*/ 48 w 74"/>
                <a:gd name="T13" fmla="*/ 72 h 94"/>
                <a:gd name="T14" fmla="*/ 50 w 74"/>
                <a:gd name="T15" fmla="*/ 67 h 94"/>
                <a:gd name="T16" fmla="*/ 50 w 74"/>
                <a:gd name="T17" fmla="*/ 67 h 94"/>
                <a:gd name="T18" fmla="*/ 49 w 74"/>
                <a:gd name="T19" fmla="*/ 63 h 94"/>
                <a:gd name="T20" fmla="*/ 45 w 74"/>
                <a:gd name="T21" fmla="*/ 61 h 94"/>
                <a:gd name="T22" fmla="*/ 38 w 74"/>
                <a:gd name="T23" fmla="*/ 59 h 94"/>
                <a:gd name="T24" fmla="*/ 31 w 74"/>
                <a:gd name="T25" fmla="*/ 56 h 94"/>
                <a:gd name="T26" fmla="*/ 22 w 74"/>
                <a:gd name="T27" fmla="*/ 53 h 94"/>
                <a:gd name="T28" fmla="*/ 13 w 74"/>
                <a:gd name="T29" fmla="*/ 48 h 94"/>
                <a:gd name="T30" fmla="*/ 7 w 74"/>
                <a:gd name="T31" fmla="*/ 40 h 94"/>
                <a:gd name="T32" fmla="*/ 4 w 74"/>
                <a:gd name="T33" fmla="*/ 29 h 94"/>
                <a:gd name="T34" fmla="*/ 4 w 74"/>
                <a:gd name="T35" fmla="*/ 29 h 94"/>
                <a:gd name="T36" fmla="*/ 7 w 74"/>
                <a:gd name="T37" fmla="*/ 16 h 94"/>
                <a:gd name="T38" fmla="*/ 14 w 74"/>
                <a:gd name="T39" fmla="*/ 7 h 94"/>
                <a:gd name="T40" fmla="*/ 25 w 74"/>
                <a:gd name="T41" fmla="*/ 2 h 94"/>
                <a:gd name="T42" fmla="*/ 37 w 74"/>
                <a:gd name="T43" fmla="*/ 0 h 94"/>
                <a:gd name="T44" fmla="*/ 55 w 74"/>
                <a:gd name="T45" fmla="*/ 3 h 94"/>
                <a:gd name="T46" fmla="*/ 71 w 74"/>
                <a:gd name="T47" fmla="*/ 10 h 94"/>
                <a:gd name="T48" fmla="*/ 62 w 74"/>
                <a:gd name="T49" fmla="*/ 28 h 94"/>
                <a:gd name="T50" fmla="*/ 48 w 74"/>
                <a:gd name="T51" fmla="*/ 22 h 94"/>
                <a:gd name="T52" fmla="*/ 37 w 74"/>
                <a:gd name="T53" fmla="*/ 20 h 94"/>
                <a:gd name="T54" fmla="*/ 30 w 74"/>
                <a:gd name="T55" fmla="*/ 21 h 94"/>
                <a:gd name="T56" fmla="*/ 28 w 74"/>
                <a:gd name="T57" fmla="*/ 26 h 94"/>
                <a:gd name="T58" fmla="*/ 28 w 74"/>
                <a:gd name="T59" fmla="*/ 26 h 94"/>
                <a:gd name="T60" fmla="*/ 29 w 74"/>
                <a:gd name="T61" fmla="*/ 30 h 94"/>
                <a:gd name="T62" fmla="*/ 33 w 74"/>
                <a:gd name="T63" fmla="*/ 32 h 94"/>
                <a:gd name="T64" fmla="*/ 39 w 74"/>
                <a:gd name="T65" fmla="*/ 35 h 94"/>
                <a:gd name="T66" fmla="*/ 46 w 74"/>
                <a:gd name="T67" fmla="*/ 37 h 94"/>
                <a:gd name="T68" fmla="*/ 56 w 74"/>
                <a:gd name="T69" fmla="*/ 41 h 94"/>
                <a:gd name="T70" fmla="*/ 65 w 74"/>
                <a:gd name="T71" fmla="*/ 46 h 94"/>
                <a:gd name="T72" fmla="*/ 71 w 74"/>
                <a:gd name="T73" fmla="*/ 54 h 94"/>
                <a:gd name="T74" fmla="*/ 74 w 74"/>
                <a:gd name="T75" fmla="*/ 64 h 94"/>
                <a:gd name="T76" fmla="*/ 74 w 74"/>
                <a:gd name="T77" fmla="*/ 65 h 94"/>
                <a:gd name="T78" fmla="*/ 71 w 74"/>
                <a:gd name="T79" fmla="*/ 78 h 94"/>
                <a:gd name="T80" fmla="*/ 64 w 74"/>
                <a:gd name="T81" fmla="*/ 87 h 94"/>
                <a:gd name="T82" fmla="*/ 52 w 74"/>
                <a:gd name="T83" fmla="*/ 92 h 94"/>
                <a:gd name="T84" fmla="*/ 39 w 74"/>
                <a:gd name="T8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4" h="94">
                  <a:moveTo>
                    <a:pt x="39" y="94"/>
                  </a:moveTo>
                  <a:cubicBezTo>
                    <a:pt x="32" y="94"/>
                    <a:pt x="26" y="93"/>
                    <a:pt x="19" y="91"/>
                  </a:cubicBezTo>
                  <a:cubicBezTo>
                    <a:pt x="12" y="88"/>
                    <a:pt x="6" y="85"/>
                    <a:pt x="0" y="80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16" y="67"/>
                    <a:pt x="21" y="69"/>
                    <a:pt x="26" y="71"/>
                  </a:cubicBezTo>
                  <a:cubicBezTo>
                    <a:pt x="31" y="73"/>
                    <a:pt x="35" y="74"/>
                    <a:pt x="39" y="74"/>
                  </a:cubicBezTo>
                  <a:cubicBezTo>
                    <a:pt x="43" y="74"/>
                    <a:pt x="46" y="73"/>
                    <a:pt x="48" y="72"/>
                  </a:cubicBezTo>
                  <a:cubicBezTo>
                    <a:pt x="49" y="71"/>
                    <a:pt x="50" y="69"/>
                    <a:pt x="50" y="67"/>
                  </a:cubicBezTo>
                  <a:cubicBezTo>
                    <a:pt x="50" y="67"/>
                    <a:pt x="50" y="67"/>
                    <a:pt x="50" y="67"/>
                  </a:cubicBezTo>
                  <a:cubicBezTo>
                    <a:pt x="50" y="66"/>
                    <a:pt x="50" y="64"/>
                    <a:pt x="49" y="63"/>
                  </a:cubicBezTo>
                  <a:cubicBezTo>
                    <a:pt x="48" y="62"/>
                    <a:pt x="46" y="62"/>
                    <a:pt x="45" y="61"/>
                  </a:cubicBezTo>
                  <a:cubicBezTo>
                    <a:pt x="43" y="60"/>
                    <a:pt x="41" y="59"/>
                    <a:pt x="38" y="59"/>
                  </a:cubicBezTo>
                  <a:cubicBezTo>
                    <a:pt x="36" y="58"/>
                    <a:pt x="34" y="57"/>
                    <a:pt x="31" y="56"/>
                  </a:cubicBezTo>
                  <a:cubicBezTo>
                    <a:pt x="28" y="56"/>
                    <a:pt x="25" y="54"/>
                    <a:pt x="22" y="53"/>
                  </a:cubicBezTo>
                  <a:cubicBezTo>
                    <a:pt x="19" y="52"/>
                    <a:pt x="16" y="50"/>
                    <a:pt x="13" y="48"/>
                  </a:cubicBezTo>
                  <a:cubicBezTo>
                    <a:pt x="10" y="46"/>
                    <a:pt x="8" y="43"/>
                    <a:pt x="7" y="40"/>
                  </a:cubicBezTo>
                  <a:cubicBezTo>
                    <a:pt x="5" y="37"/>
                    <a:pt x="4" y="33"/>
                    <a:pt x="4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24"/>
                    <a:pt x="5" y="20"/>
                    <a:pt x="7" y="16"/>
                  </a:cubicBezTo>
                  <a:cubicBezTo>
                    <a:pt x="9" y="13"/>
                    <a:pt x="11" y="10"/>
                    <a:pt x="14" y="7"/>
                  </a:cubicBezTo>
                  <a:cubicBezTo>
                    <a:pt x="17" y="5"/>
                    <a:pt x="21" y="3"/>
                    <a:pt x="25" y="2"/>
                  </a:cubicBezTo>
                  <a:cubicBezTo>
                    <a:pt x="29" y="0"/>
                    <a:pt x="33" y="0"/>
                    <a:pt x="37" y="0"/>
                  </a:cubicBezTo>
                  <a:cubicBezTo>
                    <a:pt x="43" y="0"/>
                    <a:pt x="49" y="1"/>
                    <a:pt x="55" y="3"/>
                  </a:cubicBezTo>
                  <a:cubicBezTo>
                    <a:pt x="61" y="4"/>
                    <a:pt x="67" y="7"/>
                    <a:pt x="71" y="10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57" y="26"/>
                    <a:pt x="53" y="24"/>
                    <a:pt x="48" y="22"/>
                  </a:cubicBezTo>
                  <a:cubicBezTo>
                    <a:pt x="44" y="20"/>
                    <a:pt x="40" y="20"/>
                    <a:pt x="37" y="20"/>
                  </a:cubicBezTo>
                  <a:cubicBezTo>
                    <a:pt x="34" y="20"/>
                    <a:pt x="32" y="20"/>
                    <a:pt x="30" y="21"/>
                  </a:cubicBezTo>
                  <a:cubicBezTo>
                    <a:pt x="28" y="23"/>
                    <a:pt x="28" y="24"/>
                    <a:pt x="28" y="26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28" y="28"/>
                    <a:pt x="28" y="29"/>
                    <a:pt x="29" y="30"/>
                  </a:cubicBezTo>
                  <a:cubicBezTo>
                    <a:pt x="30" y="31"/>
                    <a:pt x="31" y="32"/>
                    <a:pt x="33" y="32"/>
                  </a:cubicBezTo>
                  <a:cubicBezTo>
                    <a:pt x="35" y="33"/>
                    <a:pt x="37" y="34"/>
                    <a:pt x="39" y="35"/>
                  </a:cubicBezTo>
                  <a:cubicBezTo>
                    <a:pt x="41" y="36"/>
                    <a:pt x="43" y="36"/>
                    <a:pt x="46" y="37"/>
                  </a:cubicBezTo>
                  <a:cubicBezTo>
                    <a:pt x="49" y="38"/>
                    <a:pt x="52" y="39"/>
                    <a:pt x="56" y="41"/>
                  </a:cubicBezTo>
                  <a:cubicBezTo>
                    <a:pt x="59" y="42"/>
                    <a:pt x="62" y="44"/>
                    <a:pt x="65" y="46"/>
                  </a:cubicBezTo>
                  <a:cubicBezTo>
                    <a:pt x="67" y="48"/>
                    <a:pt x="69" y="51"/>
                    <a:pt x="71" y="54"/>
                  </a:cubicBezTo>
                  <a:cubicBezTo>
                    <a:pt x="73" y="57"/>
                    <a:pt x="74" y="60"/>
                    <a:pt x="74" y="64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74" y="69"/>
                    <a:pt x="73" y="74"/>
                    <a:pt x="71" y="78"/>
                  </a:cubicBezTo>
                  <a:cubicBezTo>
                    <a:pt x="69" y="81"/>
                    <a:pt x="67" y="84"/>
                    <a:pt x="64" y="87"/>
                  </a:cubicBezTo>
                  <a:cubicBezTo>
                    <a:pt x="60" y="89"/>
                    <a:pt x="57" y="91"/>
                    <a:pt x="52" y="92"/>
                  </a:cubicBezTo>
                  <a:cubicBezTo>
                    <a:pt x="48" y="93"/>
                    <a:pt x="44" y="94"/>
                    <a:pt x="39" y="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DAEB43C9-C7AC-4D9F-9F5C-D6EC5CB4DE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7" y="2044"/>
              <a:ext cx="121" cy="244"/>
            </a:xfrm>
            <a:custGeom>
              <a:avLst/>
              <a:gdLst>
                <a:gd name="T0" fmla="*/ 38 w 58"/>
                <a:gd name="T1" fmla="*/ 116 h 116"/>
                <a:gd name="T2" fmla="*/ 27 w 58"/>
                <a:gd name="T3" fmla="*/ 114 h 116"/>
                <a:gd name="T4" fmla="*/ 19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0 h 116"/>
                <a:gd name="T38" fmla="*/ 49 w 58"/>
                <a:gd name="T39" fmla="*/ 114 h 116"/>
                <a:gd name="T40" fmla="*/ 38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8" y="116"/>
                  </a:moveTo>
                  <a:cubicBezTo>
                    <a:pt x="34" y="116"/>
                    <a:pt x="30" y="115"/>
                    <a:pt x="27" y="114"/>
                  </a:cubicBezTo>
                  <a:cubicBezTo>
                    <a:pt x="24" y="114"/>
                    <a:pt x="21" y="112"/>
                    <a:pt x="19" y="110"/>
                  </a:cubicBezTo>
                  <a:cubicBezTo>
                    <a:pt x="16" y="108"/>
                    <a:pt x="15" y="105"/>
                    <a:pt x="13" y="102"/>
                  </a:cubicBezTo>
                  <a:cubicBezTo>
                    <a:pt x="12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40" y="93"/>
                    <a:pt x="45" y="93"/>
                  </a:cubicBezTo>
                  <a:cubicBezTo>
                    <a:pt x="50" y="93"/>
                    <a:pt x="54" y="92"/>
                    <a:pt x="58" y="90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6" y="115"/>
                    <a:pt x="42" y="116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7A610583-B801-4330-9619-C9460A5BB9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70" y="2091"/>
              <a:ext cx="174" cy="197"/>
            </a:xfrm>
            <a:custGeom>
              <a:avLst/>
              <a:gdLst>
                <a:gd name="T0" fmla="*/ 31 w 83"/>
                <a:gd name="T1" fmla="*/ 94 h 94"/>
                <a:gd name="T2" fmla="*/ 19 w 83"/>
                <a:gd name="T3" fmla="*/ 92 h 94"/>
                <a:gd name="T4" fmla="*/ 9 w 83"/>
                <a:gd name="T5" fmla="*/ 87 h 94"/>
                <a:gd name="T6" fmla="*/ 2 w 83"/>
                <a:gd name="T7" fmla="*/ 78 h 94"/>
                <a:gd name="T8" fmla="*/ 0 w 83"/>
                <a:gd name="T9" fmla="*/ 66 h 94"/>
                <a:gd name="T10" fmla="*/ 0 w 83"/>
                <a:gd name="T11" fmla="*/ 66 h 94"/>
                <a:gd name="T12" fmla="*/ 2 w 83"/>
                <a:gd name="T13" fmla="*/ 53 h 94"/>
                <a:gd name="T14" fmla="*/ 10 w 83"/>
                <a:gd name="T15" fmla="*/ 44 h 94"/>
                <a:gd name="T16" fmla="*/ 21 w 83"/>
                <a:gd name="T17" fmla="*/ 38 h 94"/>
                <a:gd name="T18" fmla="*/ 36 w 83"/>
                <a:gd name="T19" fmla="*/ 37 h 94"/>
                <a:gd name="T20" fmla="*/ 49 w 83"/>
                <a:gd name="T21" fmla="*/ 38 h 94"/>
                <a:gd name="T22" fmla="*/ 59 w 83"/>
                <a:gd name="T23" fmla="*/ 40 h 94"/>
                <a:gd name="T24" fmla="*/ 59 w 83"/>
                <a:gd name="T25" fmla="*/ 39 h 94"/>
                <a:gd name="T26" fmla="*/ 54 w 83"/>
                <a:gd name="T27" fmla="*/ 26 h 94"/>
                <a:gd name="T28" fmla="*/ 39 w 83"/>
                <a:gd name="T29" fmla="*/ 22 h 94"/>
                <a:gd name="T30" fmla="*/ 26 w 83"/>
                <a:gd name="T31" fmla="*/ 24 h 94"/>
                <a:gd name="T32" fmla="*/ 14 w 83"/>
                <a:gd name="T33" fmla="*/ 27 h 94"/>
                <a:gd name="T34" fmla="*/ 7 w 83"/>
                <a:gd name="T35" fmla="*/ 7 h 94"/>
                <a:gd name="T36" fmla="*/ 23 w 83"/>
                <a:gd name="T37" fmla="*/ 2 h 94"/>
                <a:gd name="T38" fmla="*/ 43 w 83"/>
                <a:gd name="T39" fmla="*/ 0 h 94"/>
                <a:gd name="T40" fmla="*/ 61 w 83"/>
                <a:gd name="T41" fmla="*/ 3 h 94"/>
                <a:gd name="T42" fmla="*/ 74 w 83"/>
                <a:gd name="T43" fmla="*/ 10 h 94"/>
                <a:gd name="T44" fmla="*/ 81 w 83"/>
                <a:gd name="T45" fmla="*/ 23 h 94"/>
                <a:gd name="T46" fmla="*/ 83 w 83"/>
                <a:gd name="T47" fmla="*/ 39 h 94"/>
                <a:gd name="T48" fmla="*/ 83 w 83"/>
                <a:gd name="T49" fmla="*/ 92 h 94"/>
                <a:gd name="T50" fmla="*/ 58 w 83"/>
                <a:gd name="T51" fmla="*/ 92 h 94"/>
                <a:gd name="T52" fmla="*/ 58 w 83"/>
                <a:gd name="T53" fmla="*/ 82 h 94"/>
                <a:gd name="T54" fmla="*/ 47 w 83"/>
                <a:gd name="T55" fmla="*/ 91 h 94"/>
                <a:gd name="T56" fmla="*/ 31 w 83"/>
                <a:gd name="T57" fmla="*/ 94 h 94"/>
                <a:gd name="T58" fmla="*/ 39 w 83"/>
                <a:gd name="T59" fmla="*/ 76 h 94"/>
                <a:gd name="T60" fmla="*/ 53 w 83"/>
                <a:gd name="T61" fmla="*/ 72 h 94"/>
                <a:gd name="T62" fmla="*/ 59 w 83"/>
                <a:gd name="T63" fmla="*/ 60 h 94"/>
                <a:gd name="T64" fmla="*/ 59 w 83"/>
                <a:gd name="T65" fmla="*/ 56 h 94"/>
                <a:gd name="T66" fmla="*/ 51 w 83"/>
                <a:gd name="T67" fmla="*/ 53 h 94"/>
                <a:gd name="T68" fmla="*/ 42 w 83"/>
                <a:gd name="T69" fmla="*/ 52 h 94"/>
                <a:gd name="T70" fmla="*/ 29 w 83"/>
                <a:gd name="T71" fmla="*/ 55 h 94"/>
                <a:gd name="T72" fmla="*/ 25 w 83"/>
                <a:gd name="T73" fmla="*/ 65 h 94"/>
                <a:gd name="T74" fmla="*/ 25 w 83"/>
                <a:gd name="T75" fmla="*/ 65 h 94"/>
                <a:gd name="T76" fmla="*/ 29 w 83"/>
                <a:gd name="T77" fmla="*/ 73 h 94"/>
                <a:gd name="T78" fmla="*/ 39 w 83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3" h="94">
                  <a:moveTo>
                    <a:pt x="31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5" y="91"/>
                    <a:pt x="12" y="89"/>
                    <a:pt x="9" y="87"/>
                  </a:cubicBezTo>
                  <a:cubicBezTo>
                    <a:pt x="6" y="84"/>
                    <a:pt x="4" y="81"/>
                    <a:pt x="2" y="78"/>
                  </a:cubicBezTo>
                  <a:cubicBezTo>
                    <a:pt x="0" y="74"/>
                    <a:pt x="0" y="70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2" y="53"/>
                  </a:cubicBezTo>
                  <a:cubicBezTo>
                    <a:pt x="4" y="49"/>
                    <a:pt x="7" y="46"/>
                    <a:pt x="10" y="44"/>
                  </a:cubicBezTo>
                  <a:cubicBezTo>
                    <a:pt x="13" y="41"/>
                    <a:pt x="17" y="40"/>
                    <a:pt x="21" y="38"/>
                  </a:cubicBezTo>
                  <a:cubicBezTo>
                    <a:pt x="26" y="37"/>
                    <a:pt x="31" y="37"/>
                    <a:pt x="36" y="37"/>
                  </a:cubicBezTo>
                  <a:cubicBezTo>
                    <a:pt x="41" y="37"/>
                    <a:pt x="45" y="37"/>
                    <a:pt x="49" y="38"/>
                  </a:cubicBezTo>
                  <a:cubicBezTo>
                    <a:pt x="52" y="38"/>
                    <a:pt x="55" y="39"/>
                    <a:pt x="59" y="40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3"/>
                    <a:pt x="57" y="29"/>
                    <a:pt x="54" y="26"/>
                  </a:cubicBezTo>
                  <a:cubicBezTo>
                    <a:pt x="50" y="24"/>
                    <a:pt x="46" y="22"/>
                    <a:pt x="39" y="22"/>
                  </a:cubicBezTo>
                  <a:cubicBezTo>
                    <a:pt x="34" y="22"/>
                    <a:pt x="30" y="23"/>
                    <a:pt x="26" y="24"/>
                  </a:cubicBezTo>
                  <a:cubicBezTo>
                    <a:pt x="22" y="24"/>
                    <a:pt x="18" y="26"/>
                    <a:pt x="14" y="2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12" y="5"/>
                    <a:pt x="18" y="3"/>
                    <a:pt x="23" y="2"/>
                  </a:cubicBezTo>
                  <a:cubicBezTo>
                    <a:pt x="29" y="1"/>
                    <a:pt x="35" y="0"/>
                    <a:pt x="43" y="0"/>
                  </a:cubicBezTo>
                  <a:cubicBezTo>
                    <a:pt x="50" y="0"/>
                    <a:pt x="56" y="1"/>
                    <a:pt x="61" y="3"/>
                  </a:cubicBezTo>
                  <a:cubicBezTo>
                    <a:pt x="66" y="4"/>
                    <a:pt x="70" y="7"/>
                    <a:pt x="74" y="10"/>
                  </a:cubicBezTo>
                  <a:cubicBezTo>
                    <a:pt x="77" y="14"/>
                    <a:pt x="79" y="18"/>
                    <a:pt x="81" y="23"/>
                  </a:cubicBezTo>
                  <a:cubicBezTo>
                    <a:pt x="83" y="28"/>
                    <a:pt x="83" y="33"/>
                    <a:pt x="83" y="39"/>
                  </a:cubicBezTo>
                  <a:cubicBezTo>
                    <a:pt x="83" y="92"/>
                    <a:pt x="83" y="92"/>
                    <a:pt x="83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55" y="86"/>
                    <a:pt x="51" y="89"/>
                    <a:pt x="47" y="91"/>
                  </a:cubicBezTo>
                  <a:cubicBezTo>
                    <a:pt x="43" y="93"/>
                    <a:pt x="37" y="94"/>
                    <a:pt x="31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3" y="72"/>
                  </a:cubicBezTo>
                  <a:cubicBezTo>
                    <a:pt x="57" y="69"/>
                    <a:pt x="59" y="65"/>
                    <a:pt x="59" y="60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57" y="55"/>
                    <a:pt x="54" y="54"/>
                    <a:pt x="51" y="53"/>
                  </a:cubicBezTo>
                  <a:cubicBezTo>
                    <a:pt x="49" y="53"/>
                    <a:pt x="46" y="52"/>
                    <a:pt x="42" y="52"/>
                  </a:cubicBezTo>
                  <a:cubicBezTo>
                    <a:pt x="37" y="52"/>
                    <a:pt x="33" y="53"/>
                    <a:pt x="29" y="55"/>
                  </a:cubicBezTo>
                  <a:cubicBezTo>
                    <a:pt x="26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6" y="71"/>
                    <a:pt x="29" y="73"/>
                  </a:cubicBezTo>
                  <a:cubicBezTo>
                    <a:pt x="31" y="75"/>
                    <a:pt x="35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B3C94733-A19D-4E6A-A84E-A4F4F97910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92" y="2023"/>
              <a:ext cx="56" cy="261"/>
            </a:xfrm>
            <a:custGeom>
              <a:avLst/>
              <a:gdLst>
                <a:gd name="T0" fmla="*/ 0 w 56"/>
                <a:gd name="T1" fmla="*/ 0 h 261"/>
                <a:gd name="T2" fmla="*/ 56 w 56"/>
                <a:gd name="T3" fmla="*/ 0 h 261"/>
                <a:gd name="T4" fmla="*/ 56 w 56"/>
                <a:gd name="T5" fmla="*/ 49 h 261"/>
                <a:gd name="T6" fmla="*/ 0 w 56"/>
                <a:gd name="T7" fmla="*/ 49 h 261"/>
                <a:gd name="T8" fmla="*/ 0 w 56"/>
                <a:gd name="T9" fmla="*/ 0 h 261"/>
                <a:gd name="T10" fmla="*/ 0 w 56"/>
                <a:gd name="T11" fmla="*/ 70 h 261"/>
                <a:gd name="T12" fmla="*/ 54 w 56"/>
                <a:gd name="T13" fmla="*/ 70 h 261"/>
                <a:gd name="T14" fmla="*/ 54 w 56"/>
                <a:gd name="T15" fmla="*/ 261 h 261"/>
                <a:gd name="T16" fmla="*/ 0 w 56"/>
                <a:gd name="T17" fmla="*/ 261 h 261"/>
                <a:gd name="T18" fmla="*/ 0 w 56"/>
                <a:gd name="T19" fmla="*/ 7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261">
                  <a:moveTo>
                    <a:pt x="0" y="0"/>
                  </a:moveTo>
                  <a:lnTo>
                    <a:pt x="56" y="0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close/>
                  <a:moveTo>
                    <a:pt x="0" y="70"/>
                  </a:moveTo>
                  <a:lnTo>
                    <a:pt x="54" y="70"/>
                  </a:lnTo>
                  <a:lnTo>
                    <a:pt x="54" y="261"/>
                  </a:lnTo>
                  <a:lnTo>
                    <a:pt x="0" y="261"/>
                  </a:lnTo>
                  <a:lnTo>
                    <a:pt x="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C649899D-F968-4B99-A8EC-61392FFD34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6" y="2091"/>
              <a:ext cx="176" cy="193"/>
            </a:xfrm>
            <a:custGeom>
              <a:avLst/>
              <a:gdLst>
                <a:gd name="T0" fmla="*/ 0 w 84"/>
                <a:gd name="T1" fmla="*/ 1 h 92"/>
                <a:gd name="T2" fmla="*/ 26 w 84"/>
                <a:gd name="T3" fmla="*/ 1 h 92"/>
                <a:gd name="T4" fmla="*/ 26 w 84"/>
                <a:gd name="T5" fmla="*/ 14 h 92"/>
                <a:gd name="T6" fmla="*/ 31 w 84"/>
                <a:gd name="T7" fmla="*/ 9 h 92"/>
                <a:gd name="T8" fmla="*/ 37 w 84"/>
                <a:gd name="T9" fmla="*/ 4 h 92"/>
                <a:gd name="T10" fmla="*/ 44 w 84"/>
                <a:gd name="T11" fmla="*/ 1 h 92"/>
                <a:gd name="T12" fmla="*/ 53 w 84"/>
                <a:gd name="T13" fmla="*/ 0 h 92"/>
                <a:gd name="T14" fmla="*/ 76 w 84"/>
                <a:gd name="T15" fmla="*/ 8 h 92"/>
                <a:gd name="T16" fmla="*/ 84 w 84"/>
                <a:gd name="T17" fmla="*/ 33 h 92"/>
                <a:gd name="T18" fmla="*/ 84 w 84"/>
                <a:gd name="T19" fmla="*/ 92 h 92"/>
                <a:gd name="T20" fmla="*/ 58 w 84"/>
                <a:gd name="T21" fmla="*/ 92 h 92"/>
                <a:gd name="T22" fmla="*/ 58 w 84"/>
                <a:gd name="T23" fmla="*/ 42 h 92"/>
                <a:gd name="T24" fmla="*/ 54 w 84"/>
                <a:gd name="T25" fmla="*/ 28 h 92"/>
                <a:gd name="T26" fmla="*/ 42 w 84"/>
                <a:gd name="T27" fmla="*/ 23 h 92"/>
                <a:gd name="T28" fmla="*/ 31 w 84"/>
                <a:gd name="T29" fmla="*/ 28 h 92"/>
                <a:gd name="T30" fmla="*/ 26 w 84"/>
                <a:gd name="T31" fmla="*/ 42 h 92"/>
                <a:gd name="T32" fmla="*/ 26 w 84"/>
                <a:gd name="T33" fmla="*/ 92 h 92"/>
                <a:gd name="T34" fmla="*/ 0 w 84"/>
                <a:gd name="T35" fmla="*/ 92 h 92"/>
                <a:gd name="T36" fmla="*/ 0 w 84"/>
                <a:gd name="T37" fmla="*/ 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4" h="92">
                  <a:moveTo>
                    <a:pt x="0" y="1"/>
                  </a:moveTo>
                  <a:cubicBezTo>
                    <a:pt x="26" y="1"/>
                    <a:pt x="26" y="1"/>
                    <a:pt x="26" y="1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8" y="12"/>
                    <a:pt x="29" y="10"/>
                    <a:pt x="31" y="9"/>
                  </a:cubicBezTo>
                  <a:cubicBezTo>
                    <a:pt x="33" y="7"/>
                    <a:pt x="35" y="5"/>
                    <a:pt x="37" y="4"/>
                  </a:cubicBezTo>
                  <a:cubicBezTo>
                    <a:pt x="39" y="2"/>
                    <a:pt x="41" y="1"/>
                    <a:pt x="44" y="1"/>
                  </a:cubicBezTo>
                  <a:cubicBezTo>
                    <a:pt x="47" y="0"/>
                    <a:pt x="49" y="0"/>
                    <a:pt x="53" y="0"/>
                  </a:cubicBezTo>
                  <a:cubicBezTo>
                    <a:pt x="63" y="0"/>
                    <a:pt x="70" y="2"/>
                    <a:pt x="76" y="8"/>
                  </a:cubicBezTo>
                  <a:cubicBezTo>
                    <a:pt x="81" y="14"/>
                    <a:pt x="84" y="23"/>
                    <a:pt x="84" y="33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42"/>
                    <a:pt x="58" y="42"/>
                    <a:pt x="58" y="42"/>
                  </a:cubicBezTo>
                  <a:cubicBezTo>
                    <a:pt x="58" y="35"/>
                    <a:pt x="57" y="31"/>
                    <a:pt x="54" y="28"/>
                  </a:cubicBezTo>
                  <a:cubicBezTo>
                    <a:pt x="51" y="25"/>
                    <a:pt x="47" y="23"/>
                    <a:pt x="42" y="23"/>
                  </a:cubicBezTo>
                  <a:cubicBezTo>
                    <a:pt x="37" y="23"/>
                    <a:pt x="33" y="25"/>
                    <a:pt x="31" y="28"/>
                  </a:cubicBezTo>
                  <a:cubicBezTo>
                    <a:pt x="28" y="31"/>
                    <a:pt x="26" y="35"/>
                    <a:pt x="26" y="42"/>
                  </a:cubicBezTo>
                  <a:cubicBezTo>
                    <a:pt x="26" y="92"/>
                    <a:pt x="26" y="92"/>
                    <a:pt x="26" y="92"/>
                  </a:cubicBezTo>
                  <a:cubicBezTo>
                    <a:pt x="0" y="92"/>
                    <a:pt x="0" y="92"/>
                    <a:pt x="0" y="92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E6E19625-9A60-4C98-84C4-767277E6E9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08" y="2091"/>
              <a:ext cx="174" cy="197"/>
            </a:xfrm>
            <a:custGeom>
              <a:avLst/>
              <a:gdLst>
                <a:gd name="T0" fmla="*/ 31 w 83"/>
                <a:gd name="T1" fmla="*/ 94 h 94"/>
                <a:gd name="T2" fmla="*/ 19 w 83"/>
                <a:gd name="T3" fmla="*/ 92 h 94"/>
                <a:gd name="T4" fmla="*/ 9 w 83"/>
                <a:gd name="T5" fmla="*/ 87 h 94"/>
                <a:gd name="T6" fmla="*/ 2 w 83"/>
                <a:gd name="T7" fmla="*/ 78 h 94"/>
                <a:gd name="T8" fmla="*/ 0 w 83"/>
                <a:gd name="T9" fmla="*/ 66 h 94"/>
                <a:gd name="T10" fmla="*/ 0 w 83"/>
                <a:gd name="T11" fmla="*/ 66 h 94"/>
                <a:gd name="T12" fmla="*/ 2 w 83"/>
                <a:gd name="T13" fmla="*/ 53 h 94"/>
                <a:gd name="T14" fmla="*/ 10 w 83"/>
                <a:gd name="T15" fmla="*/ 44 h 94"/>
                <a:gd name="T16" fmla="*/ 22 w 83"/>
                <a:gd name="T17" fmla="*/ 38 h 94"/>
                <a:gd name="T18" fmla="*/ 36 w 83"/>
                <a:gd name="T19" fmla="*/ 37 h 94"/>
                <a:gd name="T20" fmla="*/ 48 w 83"/>
                <a:gd name="T21" fmla="*/ 38 h 94"/>
                <a:gd name="T22" fmla="*/ 59 w 83"/>
                <a:gd name="T23" fmla="*/ 40 h 94"/>
                <a:gd name="T24" fmla="*/ 59 w 83"/>
                <a:gd name="T25" fmla="*/ 39 h 94"/>
                <a:gd name="T26" fmla="*/ 54 w 83"/>
                <a:gd name="T27" fmla="*/ 26 h 94"/>
                <a:gd name="T28" fmla="*/ 39 w 83"/>
                <a:gd name="T29" fmla="*/ 22 h 94"/>
                <a:gd name="T30" fmla="*/ 26 w 83"/>
                <a:gd name="T31" fmla="*/ 24 h 94"/>
                <a:gd name="T32" fmla="*/ 14 w 83"/>
                <a:gd name="T33" fmla="*/ 27 h 94"/>
                <a:gd name="T34" fmla="*/ 7 w 83"/>
                <a:gd name="T35" fmla="*/ 7 h 94"/>
                <a:gd name="T36" fmla="*/ 23 w 83"/>
                <a:gd name="T37" fmla="*/ 2 h 94"/>
                <a:gd name="T38" fmla="*/ 43 w 83"/>
                <a:gd name="T39" fmla="*/ 0 h 94"/>
                <a:gd name="T40" fmla="*/ 61 w 83"/>
                <a:gd name="T41" fmla="*/ 3 h 94"/>
                <a:gd name="T42" fmla="*/ 73 w 83"/>
                <a:gd name="T43" fmla="*/ 10 h 94"/>
                <a:gd name="T44" fmla="*/ 81 w 83"/>
                <a:gd name="T45" fmla="*/ 23 h 94"/>
                <a:gd name="T46" fmla="*/ 83 w 83"/>
                <a:gd name="T47" fmla="*/ 39 h 94"/>
                <a:gd name="T48" fmla="*/ 83 w 83"/>
                <a:gd name="T49" fmla="*/ 92 h 94"/>
                <a:gd name="T50" fmla="*/ 58 w 83"/>
                <a:gd name="T51" fmla="*/ 92 h 94"/>
                <a:gd name="T52" fmla="*/ 58 w 83"/>
                <a:gd name="T53" fmla="*/ 82 h 94"/>
                <a:gd name="T54" fmla="*/ 47 w 83"/>
                <a:gd name="T55" fmla="*/ 91 h 94"/>
                <a:gd name="T56" fmla="*/ 31 w 83"/>
                <a:gd name="T57" fmla="*/ 94 h 94"/>
                <a:gd name="T58" fmla="*/ 39 w 83"/>
                <a:gd name="T59" fmla="*/ 76 h 94"/>
                <a:gd name="T60" fmla="*/ 53 w 83"/>
                <a:gd name="T61" fmla="*/ 72 h 94"/>
                <a:gd name="T62" fmla="*/ 59 w 83"/>
                <a:gd name="T63" fmla="*/ 60 h 94"/>
                <a:gd name="T64" fmla="*/ 59 w 83"/>
                <a:gd name="T65" fmla="*/ 56 h 94"/>
                <a:gd name="T66" fmla="*/ 51 w 83"/>
                <a:gd name="T67" fmla="*/ 53 h 94"/>
                <a:gd name="T68" fmla="*/ 42 w 83"/>
                <a:gd name="T69" fmla="*/ 52 h 94"/>
                <a:gd name="T70" fmla="*/ 29 w 83"/>
                <a:gd name="T71" fmla="*/ 55 h 94"/>
                <a:gd name="T72" fmla="*/ 25 w 83"/>
                <a:gd name="T73" fmla="*/ 65 h 94"/>
                <a:gd name="T74" fmla="*/ 25 w 83"/>
                <a:gd name="T75" fmla="*/ 65 h 94"/>
                <a:gd name="T76" fmla="*/ 29 w 83"/>
                <a:gd name="T77" fmla="*/ 73 h 94"/>
                <a:gd name="T78" fmla="*/ 39 w 83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3" h="94">
                  <a:moveTo>
                    <a:pt x="31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5" y="91"/>
                    <a:pt x="12" y="89"/>
                    <a:pt x="9" y="87"/>
                  </a:cubicBezTo>
                  <a:cubicBezTo>
                    <a:pt x="6" y="84"/>
                    <a:pt x="4" y="81"/>
                    <a:pt x="2" y="78"/>
                  </a:cubicBezTo>
                  <a:cubicBezTo>
                    <a:pt x="0" y="74"/>
                    <a:pt x="0" y="70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2" y="53"/>
                  </a:cubicBezTo>
                  <a:cubicBezTo>
                    <a:pt x="4" y="49"/>
                    <a:pt x="7" y="46"/>
                    <a:pt x="10" y="44"/>
                  </a:cubicBezTo>
                  <a:cubicBezTo>
                    <a:pt x="13" y="41"/>
                    <a:pt x="17" y="40"/>
                    <a:pt x="22" y="38"/>
                  </a:cubicBezTo>
                  <a:cubicBezTo>
                    <a:pt x="26" y="37"/>
                    <a:pt x="31" y="37"/>
                    <a:pt x="36" y="37"/>
                  </a:cubicBezTo>
                  <a:cubicBezTo>
                    <a:pt x="41" y="37"/>
                    <a:pt x="45" y="37"/>
                    <a:pt x="48" y="38"/>
                  </a:cubicBezTo>
                  <a:cubicBezTo>
                    <a:pt x="52" y="38"/>
                    <a:pt x="55" y="39"/>
                    <a:pt x="59" y="40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3"/>
                    <a:pt x="57" y="29"/>
                    <a:pt x="54" y="26"/>
                  </a:cubicBezTo>
                  <a:cubicBezTo>
                    <a:pt x="50" y="24"/>
                    <a:pt x="46" y="22"/>
                    <a:pt x="39" y="22"/>
                  </a:cubicBezTo>
                  <a:cubicBezTo>
                    <a:pt x="34" y="22"/>
                    <a:pt x="30" y="23"/>
                    <a:pt x="26" y="24"/>
                  </a:cubicBezTo>
                  <a:cubicBezTo>
                    <a:pt x="22" y="24"/>
                    <a:pt x="18" y="26"/>
                    <a:pt x="14" y="2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12" y="5"/>
                    <a:pt x="18" y="3"/>
                    <a:pt x="23" y="2"/>
                  </a:cubicBezTo>
                  <a:cubicBezTo>
                    <a:pt x="29" y="1"/>
                    <a:pt x="35" y="0"/>
                    <a:pt x="43" y="0"/>
                  </a:cubicBezTo>
                  <a:cubicBezTo>
                    <a:pt x="50" y="0"/>
                    <a:pt x="56" y="1"/>
                    <a:pt x="61" y="3"/>
                  </a:cubicBezTo>
                  <a:cubicBezTo>
                    <a:pt x="66" y="4"/>
                    <a:pt x="70" y="7"/>
                    <a:pt x="73" y="10"/>
                  </a:cubicBezTo>
                  <a:cubicBezTo>
                    <a:pt x="77" y="14"/>
                    <a:pt x="79" y="18"/>
                    <a:pt x="81" y="23"/>
                  </a:cubicBezTo>
                  <a:cubicBezTo>
                    <a:pt x="83" y="28"/>
                    <a:pt x="83" y="33"/>
                    <a:pt x="83" y="39"/>
                  </a:cubicBezTo>
                  <a:cubicBezTo>
                    <a:pt x="83" y="92"/>
                    <a:pt x="83" y="92"/>
                    <a:pt x="83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55" y="86"/>
                    <a:pt x="51" y="89"/>
                    <a:pt x="47" y="91"/>
                  </a:cubicBezTo>
                  <a:cubicBezTo>
                    <a:pt x="43" y="93"/>
                    <a:pt x="37" y="94"/>
                    <a:pt x="31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3" y="72"/>
                  </a:cubicBezTo>
                  <a:cubicBezTo>
                    <a:pt x="57" y="69"/>
                    <a:pt x="59" y="65"/>
                    <a:pt x="59" y="60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57" y="55"/>
                    <a:pt x="54" y="54"/>
                    <a:pt x="51" y="53"/>
                  </a:cubicBezTo>
                  <a:cubicBezTo>
                    <a:pt x="49" y="53"/>
                    <a:pt x="46" y="52"/>
                    <a:pt x="42" y="52"/>
                  </a:cubicBezTo>
                  <a:cubicBezTo>
                    <a:pt x="37" y="52"/>
                    <a:pt x="33" y="53"/>
                    <a:pt x="29" y="55"/>
                  </a:cubicBezTo>
                  <a:cubicBezTo>
                    <a:pt x="26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6" y="71"/>
                    <a:pt x="29" y="73"/>
                  </a:cubicBezTo>
                  <a:cubicBezTo>
                    <a:pt x="31" y="75"/>
                    <a:pt x="34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1679D0B-4BE8-422D-8105-A905D226619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30" y="2023"/>
              <a:ext cx="199" cy="265"/>
            </a:xfrm>
            <a:custGeom>
              <a:avLst/>
              <a:gdLst>
                <a:gd name="T0" fmla="*/ 54 w 95"/>
                <a:gd name="T1" fmla="*/ 126 h 126"/>
                <a:gd name="T2" fmla="*/ 37 w 95"/>
                <a:gd name="T3" fmla="*/ 122 h 126"/>
                <a:gd name="T4" fmla="*/ 25 w 95"/>
                <a:gd name="T5" fmla="*/ 112 h 126"/>
                <a:gd name="T6" fmla="*/ 25 w 95"/>
                <a:gd name="T7" fmla="*/ 124 h 126"/>
                <a:gd name="T8" fmla="*/ 0 w 95"/>
                <a:gd name="T9" fmla="*/ 124 h 126"/>
                <a:gd name="T10" fmla="*/ 0 w 95"/>
                <a:gd name="T11" fmla="*/ 0 h 126"/>
                <a:gd name="T12" fmla="*/ 25 w 95"/>
                <a:gd name="T13" fmla="*/ 0 h 126"/>
                <a:gd name="T14" fmla="*/ 25 w 95"/>
                <a:gd name="T15" fmla="*/ 46 h 126"/>
                <a:gd name="T16" fmla="*/ 37 w 95"/>
                <a:gd name="T17" fmla="*/ 36 h 126"/>
                <a:gd name="T18" fmla="*/ 54 w 95"/>
                <a:gd name="T19" fmla="*/ 32 h 126"/>
                <a:gd name="T20" fmla="*/ 69 w 95"/>
                <a:gd name="T21" fmla="*/ 34 h 126"/>
                <a:gd name="T22" fmla="*/ 82 w 95"/>
                <a:gd name="T23" fmla="*/ 44 h 126"/>
                <a:gd name="T24" fmla="*/ 92 w 95"/>
                <a:gd name="T25" fmla="*/ 58 h 126"/>
                <a:gd name="T26" fmla="*/ 95 w 95"/>
                <a:gd name="T27" fmla="*/ 79 h 126"/>
                <a:gd name="T28" fmla="*/ 95 w 95"/>
                <a:gd name="T29" fmla="*/ 79 h 126"/>
                <a:gd name="T30" fmla="*/ 92 w 95"/>
                <a:gd name="T31" fmla="*/ 99 h 126"/>
                <a:gd name="T32" fmla="*/ 83 w 95"/>
                <a:gd name="T33" fmla="*/ 114 h 126"/>
                <a:gd name="T34" fmla="*/ 69 w 95"/>
                <a:gd name="T35" fmla="*/ 123 h 126"/>
                <a:gd name="T36" fmla="*/ 54 w 95"/>
                <a:gd name="T37" fmla="*/ 126 h 126"/>
                <a:gd name="T38" fmla="*/ 47 w 95"/>
                <a:gd name="T39" fmla="*/ 104 h 126"/>
                <a:gd name="T40" fmla="*/ 56 w 95"/>
                <a:gd name="T41" fmla="*/ 102 h 126"/>
                <a:gd name="T42" fmla="*/ 63 w 95"/>
                <a:gd name="T43" fmla="*/ 97 h 126"/>
                <a:gd name="T44" fmla="*/ 68 w 95"/>
                <a:gd name="T45" fmla="*/ 89 h 126"/>
                <a:gd name="T46" fmla="*/ 69 w 95"/>
                <a:gd name="T47" fmla="*/ 79 h 126"/>
                <a:gd name="T48" fmla="*/ 69 w 95"/>
                <a:gd name="T49" fmla="*/ 79 h 126"/>
                <a:gd name="T50" fmla="*/ 68 w 95"/>
                <a:gd name="T51" fmla="*/ 68 h 126"/>
                <a:gd name="T52" fmla="*/ 63 w 95"/>
                <a:gd name="T53" fmla="*/ 60 h 126"/>
                <a:gd name="T54" fmla="*/ 56 w 95"/>
                <a:gd name="T55" fmla="*/ 55 h 126"/>
                <a:gd name="T56" fmla="*/ 47 w 95"/>
                <a:gd name="T57" fmla="*/ 53 h 126"/>
                <a:gd name="T58" fmla="*/ 39 w 95"/>
                <a:gd name="T59" fmla="*/ 55 h 126"/>
                <a:gd name="T60" fmla="*/ 32 w 95"/>
                <a:gd name="T61" fmla="*/ 60 h 126"/>
                <a:gd name="T62" fmla="*/ 27 w 95"/>
                <a:gd name="T63" fmla="*/ 68 h 126"/>
                <a:gd name="T64" fmla="*/ 25 w 95"/>
                <a:gd name="T65" fmla="*/ 79 h 126"/>
                <a:gd name="T66" fmla="*/ 25 w 95"/>
                <a:gd name="T67" fmla="*/ 79 h 126"/>
                <a:gd name="T68" fmla="*/ 27 w 95"/>
                <a:gd name="T69" fmla="*/ 89 h 126"/>
                <a:gd name="T70" fmla="*/ 32 w 95"/>
                <a:gd name="T71" fmla="*/ 97 h 126"/>
                <a:gd name="T72" fmla="*/ 39 w 95"/>
                <a:gd name="T73" fmla="*/ 102 h 126"/>
                <a:gd name="T74" fmla="*/ 47 w 95"/>
                <a:gd name="T75" fmla="*/ 10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" h="126">
                  <a:moveTo>
                    <a:pt x="54" y="126"/>
                  </a:moveTo>
                  <a:cubicBezTo>
                    <a:pt x="47" y="126"/>
                    <a:pt x="41" y="125"/>
                    <a:pt x="37" y="122"/>
                  </a:cubicBezTo>
                  <a:cubicBezTo>
                    <a:pt x="32" y="119"/>
                    <a:pt x="29" y="116"/>
                    <a:pt x="25" y="112"/>
                  </a:cubicBezTo>
                  <a:cubicBezTo>
                    <a:pt x="25" y="124"/>
                    <a:pt x="25" y="124"/>
                    <a:pt x="25" y="124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9" y="42"/>
                    <a:pt x="32" y="38"/>
                    <a:pt x="37" y="36"/>
                  </a:cubicBezTo>
                  <a:cubicBezTo>
                    <a:pt x="41" y="33"/>
                    <a:pt x="47" y="32"/>
                    <a:pt x="54" y="32"/>
                  </a:cubicBezTo>
                  <a:cubicBezTo>
                    <a:pt x="59" y="32"/>
                    <a:pt x="64" y="32"/>
                    <a:pt x="69" y="34"/>
                  </a:cubicBezTo>
                  <a:cubicBezTo>
                    <a:pt x="74" y="37"/>
                    <a:pt x="79" y="40"/>
                    <a:pt x="82" y="44"/>
                  </a:cubicBezTo>
                  <a:cubicBezTo>
                    <a:pt x="86" y="48"/>
                    <a:pt x="89" y="53"/>
                    <a:pt x="92" y="58"/>
                  </a:cubicBezTo>
                  <a:cubicBezTo>
                    <a:pt x="94" y="64"/>
                    <a:pt x="95" y="71"/>
                    <a:pt x="95" y="79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95" y="87"/>
                    <a:pt x="94" y="93"/>
                    <a:pt x="92" y="99"/>
                  </a:cubicBezTo>
                  <a:cubicBezTo>
                    <a:pt x="89" y="105"/>
                    <a:pt x="86" y="110"/>
                    <a:pt x="83" y="114"/>
                  </a:cubicBezTo>
                  <a:cubicBezTo>
                    <a:pt x="79" y="118"/>
                    <a:pt x="74" y="121"/>
                    <a:pt x="69" y="123"/>
                  </a:cubicBezTo>
                  <a:cubicBezTo>
                    <a:pt x="64" y="125"/>
                    <a:pt x="59" y="126"/>
                    <a:pt x="54" y="126"/>
                  </a:cubicBezTo>
                  <a:close/>
                  <a:moveTo>
                    <a:pt x="47" y="104"/>
                  </a:moveTo>
                  <a:cubicBezTo>
                    <a:pt x="50" y="104"/>
                    <a:pt x="53" y="103"/>
                    <a:pt x="56" y="102"/>
                  </a:cubicBezTo>
                  <a:cubicBezTo>
                    <a:pt x="58" y="101"/>
                    <a:pt x="61" y="99"/>
                    <a:pt x="63" y="97"/>
                  </a:cubicBezTo>
                  <a:cubicBezTo>
                    <a:pt x="65" y="95"/>
                    <a:pt x="66" y="92"/>
                    <a:pt x="68" y="89"/>
                  </a:cubicBezTo>
                  <a:cubicBezTo>
                    <a:pt x="69" y="86"/>
                    <a:pt x="69" y="83"/>
                    <a:pt x="69" y="79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69" y="75"/>
                    <a:pt x="69" y="71"/>
                    <a:pt x="68" y="68"/>
                  </a:cubicBezTo>
                  <a:cubicBezTo>
                    <a:pt x="66" y="65"/>
                    <a:pt x="65" y="62"/>
                    <a:pt x="63" y="60"/>
                  </a:cubicBezTo>
                  <a:cubicBezTo>
                    <a:pt x="61" y="58"/>
                    <a:pt x="58" y="56"/>
                    <a:pt x="56" y="55"/>
                  </a:cubicBezTo>
                  <a:cubicBezTo>
                    <a:pt x="53" y="54"/>
                    <a:pt x="50" y="53"/>
                    <a:pt x="47" y="53"/>
                  </a:cubicBezTo>
                  <a:cubicBezTo>
                    <a:pt x="44" y="53"/>
                    <a:pt x="41" y="54"/>
                    <a:pt x="39" y="55"/>
                  </a:cubicBezTo>
                  <a:cubicBezTo>
                    <a:pt x="36" y="56"/>
                    <a:pt x="34" y="58"/>
                    <a:pt x="32" y="60"/>
                  </a:cubicBezTo>
                  <a:cubicBezTo>
                    <a:pt x="30" y="62"/>
                    <a:pt x="28" y="65"/>
                    <a:pt x="27" y="68"/>
                  </a:cubicBezTo>
                  <a:cubicBezTo>
                    <a:pt x="26" y="71"/>
                    <a:pt x="25" y="75"/>
                    <a:pt x="25" y="79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25" y="83"/>
                    <a:pt x="26" y="86"/>
                    <a:pt x="27" y="89"/>
                  </a:cubicBezTo>
                  <a:cubicBezTo>
                    <a:pt x="28" y="92"/>
                    <a:pt x="30" y="95"/>
                    <a:pt x="32" y="97"/>
                  </a:cubicBezTo>
                  <a:cubicBezTo>
                    <a:pt x="34" y="99"/>
                    <a:pt x="36" y="101"/>
                    <a:pt x="39" y="102"/>
                  </a:cubicBezTo>
                  <a:cubicBezTo>
                    <a:pt x="41" y="103"/>
                    <a:pt x="44" y="104"/>
                    <a:pt x="47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57B17C87-64F7-4916-9900-A620E2A0C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0" y="2023"/>
              <a:ext cx="55" cy="2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CB768034-519E-481C-BD7D-61FCF6321E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5" y="2091"/>
              <a:ext cx="188" cy="197"/>
            </a:xfrm>
            <a:custGeom>
              <a:avLst/>
              <a:gdLst>
                <a:gd name="T0" fmla="*/ 48 w 90"/>
                <a:gd name="T1" fmla="*/ 94 h 94"/>
                <a:gd name="T2" fmla="*/ 29 w 90"/>
                <a:gd name="T3" fmla="*/ 91 h 94"/>
                <a:gd name="T4" fmla="*/ 14 w 90"/>
                <a:gd name="T5" fmla="*/ 81 h 94"/>
                <a:gd name="T6" fmla="*/ 4 w 90"/>
                <a:gd name="T7" fmla="*/ 66 h 94"/>
                <a:gd name="T8" fmla="*/ 0 w 90"/>
                <a:gd name="T9" fmla="*/ 47 h 94"/>
                <a:gd name="T10" fmla="*/ 0 w 90"/>
                <a:gd name="T11" fmla="*/ 47 h 94"/>
                <a:gd name="T12" fmla="*/ 4 w 90"/>
                <a:gd name="T13" fmla="*/ 29 h 94"/>
                <a:gd name="T14" fmla="*/ 13 w 90"/>
                <a:gd name="T15" fmla="*/ 13 h 94"/>
                <a:gd name="T16" fmla="*/ 27 w 90"/>
                <a:gd name="T17" fmla="*/ 3 h 94"/>
                <a:gd name="T18" fmla="*/ 46 w 90"/>
                <a:gd name="T19" fmla="*/ 0 h 94"/>
                <a:gd name="T20" fmla="*/ 65 w 90"/>
                <a:gd name="T21" fmla="*/ 3 h 94"/>
                <a:gd name="T22" fmla="*/ 79 w 90"/>
                <a:gd name="T23" fmla="*/ 14 h 94"/>
                <a:gd name="T24" fmla="*/ 87 w 90"/>
                <a:gd name="T25" fmla="*/ 30 h 94"/>
                <a:gd name="T26" fmla="*/ 90 w 90"/>
                <a:gd name="T27" fmla="*/ 49 h 94"/>
                <a:gd name="T28" fmla="*/ 90 w 90"/>
                <a:gd name="T29" fmla="*/ 52 h 94"/>
                <a:gd name="T30" fmla="*/ 90 w 90"/>
                <a:gd name="T31" fmla="*/ 56 h 94"/>
                <a:gd name="T32" fmla="*/ 26 w 90"/>
                <a:gd name="T33" fmla="*/ 56 h 94"/>
                <a:gd name="T34" fmla="*/ 34 w 90"/>
                <a:gd name="T35" fmla="*/ 69 h 94"/>
                <a:gd name="T36" fmla="*/ 49 w 90"/>
                <a:gd name="T37" fmla="*/ 73 h 94"/>
                <a:gd name="T38" fmla="*/ 60 w 90"/>
                <a:gd name="T39" fmla="*/ 71 h 94"/>
                <a:gd name="T40" fmla="*/ 71 w 90"/>
                <a:gd name="T41" fmla="*/ 64 h 94"/>
                <a:gd name="T42" fmla="*/ 85 w 90"/>
                <a:gd name="T43" fmla="*/ 77 h 94"/>
                <a:gd name="T44" fmla="*/ 70 w 90"/>
                <a:gd name="T45" fmla="*/ 90 h 94"/>
                <a:gd name="T46" fmla="*/ 48 w 90"/>
                <a:gd name="T47" fmla="*/ 94 h 94"/>
                <a:gd name="T48" fmla="*/ 65 w 90"/>
                <a:gd name="T49" fmla="*/ 40 h 94"/>
                <a:gd name="T50" fmla="*/ 59 w 90"/>
                <a:gd name="T51" fmla="*/ 26 h 94"/>
                <a:gd name="T52" fmla="*/ 46 w 90"/>
                <a:gd name="T53" fmla="*/ 20 h 94"/>
                <a:gd name="T54" fmla="*/ 32 w 90"/>
                <a:gd name="T55" fmla="*/ 25 h 94"/>
                <a:gd name="T56" fmla="*/ 26 w 90"/>
                <a:gd name="T57" fmla="*/ 40 h 94"/>
                <a:gd name="T58" fmla="*/ 65 w 90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0" h="94">
                  <a:moveTo>
                    <a:pt x="48" y="94"/>
                  </a:moveTo>
                  <a:cubicBezTo>
                    <a:pt x="41" y="94"/>
                    <a:pt x="35" y="93"/>
                    <a:pt x="29" y="91"/>
                  </a:cubicBezTo>
                  <a:cubicBezTo>
                    <a:pt x="23" y="89"/>
                    <a:pt x="18" y="85"/>
                    <a:pt x="14" y="81"/>
                  </a:cubicBezTo>
                  <a:cubicBezTo>
                    <a:pt x="10" y="77"/>
                    <a:pt x="6" y="72"/>
                    <a:pt x="4" y="66"/>
                  </a:cubicBezTo>
                  <a:cubicBezTo>
                    <a:pt x="2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0"/>
                    <a:pt x="2" y="34"/>
                    <a:pt x="4" y="29"/>
                  </a:cubicBezTo>
                  <a:cubicBezTo>
                    <a:pt x="6" y="23"/>
                    <a:pt x="9" y="18"/>
                    <a:pt x="13" y="13"/>
                  </a:cubicBezTo>
                  <a:cubicBezTo>
                    <a:pt x="17" y="9"/>
                    <a:pt x="22" y="6"/>
                    <a:pt x="27" y="3"/>
                  </a:cubicBezTo>
                  <a:cubicBezTo>
                    <a:pt x="33" y="1"/>
                    <a:pt x="39" y="0"/>
                    <a:pt x="46" y="0"/>
                  </a:cubicBezTo>
                  <a:cubicBezTo>
                    <a:pt x="53" y="0"/>
                    <a:pt x="60" y="1"/>
                    <a:pt x="65" y="3"/>
                  </a:cubicBezTo>
                  <a:cubicBezTo>
                    <a:pt x="71" y="6"/>
                    <a:pt x="76" y="10"/>
                    <a:pt x="79" y="14"/>
                  </a:cubicBezTo>
                  <a:cubicBezTo>
                    <a:pt x="83" y="19"/>
                    <a:pt x="86" y="24"/>
                    <a:pt x="87" y="30"/>
                  </a:cubicBezTo>
                  <a:cubicBezTo>
                    <a:pt x="89" y="36"/>
                    <a:pt x="90" y="42"/>
                    <a:pt x="90" y="49"/>
                  </a:cubicBezTo>
                  <a:cubicBezTo>
                    <a:pt x="90" y="50"/>
                    <a:pt x="90" y="51"/>
                    <a:pt x="90" y="52"/>
                  </a:cubicBezTo>
                  <a:cubicBezTo>
                    <a:pt x="90" y="53"/>
                    <a:pt x="90" y="55"/>
                    <a:pt x="90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7" y="62"/>
                    <a:pt x="30" y="66"/>
                    <a:pt x="34" y="69"/>
                  </a:cubicBezTo>
                  <a:cubicBezTo>
                    <a:pt x="38" y="72"/>
                    <a:pt x="43" y="73"/>
                    <a:pt x="49" y="73"/>
                  </a:cubicBezTo>
                  <a:cubicBezTo>
                    <a:pt x="53" y="73"/>
                    <a:pt x="57" y="73"/>
                    <a:pt x="60" y="71"/>
                  </a:cubicBezTo>
                  <a:cubicBezTo>
                    <a:pt x="63" y="70"/>
                    <a:pt x="67" y="68"/>
                    <a:pt x="71" y="64"/>
                  </a:cubicBezTo>
                  <a:cubicBezTo>
                    <a:pt x="85" y="77"/>
                    <a:pt x="85" y="77"/>
                    <a:pt x="85" y="77"/>
                  </a:cubicBezTo>
                  <a:cubicBezTo>
                    <a:pt x="81" y="83"/>
                    <a:pt x="76" y="87"/>
                    <a:pt x="70" y="90"/>
                  </a:cubicBezTo>
                  <a:cubicBezTo>
                    <a:pt x="64" y="93"/>
                    <a:pt x="56" y="94"/>
                    <a:pt x="48" y="94"/>
                  </a:cubicBezTo>
                  <a:close/>
                  <a:moveTo>
                    <a:pt x="65" y="40"/>
                  </a:moveTo>
                  <a:cubicBezTo>
                    <a:pt x="64" y="34"/>
                    <a:pt x="62" y="29"/>
                    <a:pt x="59" y="26"/>
                  </a:cubicBezTo>
                  <a:cubicBezTo>
                    <a:pt x="55" y="22"/>
                    <a:pt x="51" y="20"/>
                    <a:pt x="46" y="20"/>
                  </a:cubicBezTo>
                  <a:cubicBezTo>
                    <a:pt x="40" y="20"/>
                    <a:pt x="36" y="22"/>
                    <a:pt x="32" y="25"/>
                  </a:cubicBezTo>
                  <a:cubicBezTo>
                    <a:pt x="29" y="29"/>
                    <a:pt x="27" y="34"/>
                    <a:pt x="26" y="40"/>
                  </a:cubicBezTo>
                  <a:lnTo>
                    <a:pt x="65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702C7A0C-401A-41AF-8013-7B7698D19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" y="2419"/>
              <a:ext cx="122" cy="244"/>
            </a:xfrm>
            <a:custGeom>
              <a:avLst/>
              <a:gdLst>
                <a:gd name="T0" fmla="*/ 37 w 58"/>
                <a:gd name="T1" fmla="*/ 116 h 116"/>
                <a:gd name="T2" fmla="*/ 27 w 58"/>
                <a:gd name="T3" fmla="*/ 115 h 116"/>
                <a:gd name="T4" fmla="*/ 18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1 h 116"/>
                <a:gd name="T38" fmla="*/ 49 w 58"/>
                <a:gd name="T39" fmla="*/ 114 h 116"/>
                <a:gd name="T40" fmla="*/ 37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7" y="116"/>
                  </a:moveTo>
                  <a:cubicBezTo>
                    <a:pt x="33" y="116"/>
                    <a:pt x="30" y="115"/>
                    <a:pt x="27" y="115"/>
                  </a:cubicBezTo>
                  <a:cubicBezTo>
                    <a:pt x="23" y="114"/>
                    <a:pt x="21" y="112"/>
                    <a:pt x="18" y="110"/>
                  </a:cubicBezTo>
                  <a:cubicBezTo>
                    <a:pt x="16" y="108"/>
                    <a:pt x="14" y="105"/>
                    <a:pt x="13" y="102"/>
                  </a:cubicBezTo>
                  <a:cubicBezTo>
                    <a:pt x="11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39" y="93"/>
                    <a:pt x="45" y="93"/>
                  </a:cubicBezTo>
                  <a:cubicBezTo>
                    <a:pt x="49" y="93"/>
                    <a:pt x="54" y="92"/>
                    <a:pt x="58" y="90"/>
                  </a:cubicBezTo>
                  <a:cubicBezTo>
                    <a:pt x="58" y="111"/>
                    <a:pt x="58" y="111"/>
                    <a:pt x="58" y="111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5" y="115"/>
                    <a:pt x="42" y="116"/>
                    <a:pt x="37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755D697D-E848-4055-AD6C-5B000F1C3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" y="2463"/>
              <a:ext cx="115" cy="196"/>
            </a:xfrm>
            <a:custGeom>
              <a:avLst/>
              <a:gdLst>
                <a:gd name="T0" fmla="*/ 0 w 55"/>
                <a:gd name="T1" fmla="*/ 2 h 93"/>
                <a:gd name="T2" fmla="*/ 26 w 55"/>
                <a:gd name="T3" fmla="*/ 2 h 93"/>
                <a:gd name="T4" fmla="*/ 26 w 55"/>
                <a:gd name="T5" fmla="*/ 21 h 93"/>
                <a:gd name="T6" fmla="*/ 36 w 55"/>
                <a:gd name="T7" fmla="*/ 6 h 93"/>
                <a:gd name="T8" fmla="*/ 55 w 55"/>
                <a:gd name="T9" fmla="*/ 1 h 93"/>
                <a:gd name="T10" fmla="*/ 55 w 55"/>
                <a:gd name="T11" fmla="*/ 28 h 93"/>
                <a:gd name="T12" fmla="*/ 53 w 55"/>
                <a:gd name="T13" fmla="*/ 28 h 93"/>
                <a:gd name="T14" fmla="*/ 33 w 55"/>
                <a:gd name="T15" fmla="*/ 35 h 93"/>
                <a:gd name="T16" fmla="*/ 26 w 55"/>
                <a:gd name="T17" fmla="*/ 60 h 93"/>
                <a:gd name="T18" fmla="*/ 26 w 55"/>
                <a:gd name="T19" fmla="*/ 93 h 93"/>
                <a:gd name="T20" fmla="*/ 0 w 55"/>
                <a:gd name="T21" fmla="*/ 93 h 93"/>
                <a:gd name="T22" fmla="*/ 0 w 55"/>
                <a:gd name="T23" fmla="*/ 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93">
                  <a:moveTo>
                    <a:pt x="0" y="2"/>
                  </a:moveTo>
                  <a:cubicBezTo>
                    <a:pt x="26" y="2"/>
                    <a:pt x="26" y="2"/>
                    <a:pt x="26" y="2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8" y="15"/>
                    <a:pt x="32" y="10"/>
                    <a:pt x="36" y="6"/>
                  </a:cubicBezTo>
                  <a:cubicBezTo>
                    <a:pt x="41" y="2"/>
                    <a:pt x="47" y="0"/>
                    <a:pt x="55" y="1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45" y="28"/>
                    <a:pt x="38" y="30"/>
                    <a:pt x="33" y="35"/>
                  </a:cubicBezTo>
                  <a:cubicBezTo>
                    <a:pt x="28" y="41"/>
                    <a:pt x="26" y="49"/>
                    <a:pt x="26" y="60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0" y="93"/>
                    <a:pt x="0" y="93"/>
                    <a:pt x="0" y="9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4CBD8494-18CB-4BA7-A988-22A262009D3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75" y="2465"/>
              <a:ext cx="176" cy="198"/>
            </a:xfrm>
            <a:custGeom>
              <a:avLst/>
              <a:gdLst>
                <a:gd name="T0" fmla="*/ 32 w 84"/>
                <a:gd name="T1" fmla="*/ 94 h 94"/>
                <a:gd name="T2" fmla="*/ 19 w 84"/>
                <a:gd name="T3" fmla="*/ 92 h 94"/>
                <a:gd name="T4" fmla="*/ 9 w 84"/>
                <a:gd name="T5" fmla="*/ 87 h 94"/>
                <a:gd name="T6" fmla="*/ 3 w 84"/>
                <a:gd name="T7" fmla="*/ 78 h 94"/>
                <a:gd name="T8" fmla="*/ 0 w 84"/>
                <a:gd name="T9" fmla="*/ 66 h 94"/>
                <a:gd name="T10" fmla="*/ 0 w 84"/>
                <a:gd name="T11" fmla="*/ 66 h 94"/>
                <a:gd name="T12" fmla="*/ 3 w 84"/>
                <a:gd name="T13" fmla="*/ 53 h 94"/>
                <a:gd name="T14" fmla="*/ 11 w 84"/>
                <a:gd name="T15" fmla="*/ 44 h 94"/>
                <a:gd name="T16" fmla="*/ 22 w 84"/>
                <a:gd name="T17" fmla="*/ 39 h 94"/>
                <a:gd name="T18" fmla="*/ 37 w 84"/>
                <a:gd name="T19" fmla="*/ 37 h 94"/>
                <a:gd name="T20" fmla="*/ 49 w 84"/>
                <a:gd name="T21" fmla="*/ 38 h 94"/>
                <a:gd name="T22" fmla="*/ 59 w 84"/>
                <a:gd name="T23" fmla="*/ 41 h 94"/>
                <a:gd name="T24" fmla="*/ 59 w 84"/>
                <a:gd name="T25" fmla="*/ 39 h 94"/>
                <a:gd name="T26" fmla="*/ 54 w 84"/>
                <a:gd name="T27" fmla="*/ 27 h 94"/>
                <a:gd name="T28" fmla="*/ 40 w 84"/>
                <a:gd name="T29" fmla="*/ 22 h 94"/>
                <a:gd name="T30" fmla="*/ 27 w 84"/>
                <a:gd name="T31" fmla="*/ 24 h 94"/>
                <a:gd name="T32" fmla="*/ 15 w 84"/>
                <a:gd name="T33" fmla="*/ 27 h 94"/>
                <a:gd name="T34" fmla="*/ 8 w 84"/>
                <a:gd name="T35" fmla="*/ 8 h 94"/>
                <a:gd name="T36" fmla="*/ 24 w 84"/>
                <a:gd name="T37" fmla="*/ 2 h 94"/>
                <a:gd name="T38" fmla="*/ 43 w 84"/>
                <a:gd name="T39" fmla="*/ 0 h 94"/>
                <a:gd name="T40" fmla="*/ 62 w 84"/>
                <a:gd name="T41" fmla="*/ 3 h 94"/>
                <a:gd name="T42" fmla="*/ 74 w 84"/>
                <a:gd name="T43" fmla="*/ 11 h 94"/>
                <a:gd name="T44" fmla="*/ 82 w 84"/>
                <a:gd name="T45" fmla="*/ 23 h 94"/>
                <a:gd name="T46" fmla="*/ 84 w 84"/>
                <a:gd name="T47" fmla="*/ 40 h 94"/>
                <a:gd name="T48" fmla="*/ 84 w 84"/>
                <a:gd name="T49" fmla="*/ 92 h 94"/>
                <a:gd name="T50" fmla="*/ 59 w 84"/>
                <a:gd name="T51" fmla="*/ 92 h 94"/>
                <a:gd name="T52" fmla="*/ 59 w 84"/>
                <a:gd name="T53" fmla="*/ 83 h 94"/>
                <a:gd name="T54" fmla="*/ 48 w 84"/>
                <a:gd name="T55" fmla="*/ 91 h 94"/>
                <a:gd name="T56" fmla="*/ 32 w 84"/>
                <a:gd name="T57" fmla="*/ 94 h 94"/>
                <a:gd name="T58" fmla="*/ 39 w 84"/>
                <a:gd name="T59" fmla="*/ 76 h 94"/>
                <a:gd name="T60" fmla="*/ 54 w 84"/>
                <a:gd name="T61" fmla="*/ 72 h 94"/>
                <a:gd name="T62" fmla="*/ 60 w 84"/>
                <a:gd name="T63" fmla="*/ 60 h 94"/>
                <a:gd name="T64" fmla="*/ 60 w 84"/>
                <a:gd name="T65" fmla="*/ 56 h 94"/>
                <a:gd name="T66" fmla="*/ 52 w 84"/>
                <a:gd name="T67" fmla="*/ 53 h 94"/>
                <a:gd name="T68" fmla="*/ 43 w 84"/>
                <a:gd name="T69" fmla="*/ 52 h 94"/>
                <a:gd name="T70" fmla="*/ 30 w 84"/>
                <a:gd name="T71" fmla="*/ 56 h 94"/>
                <a:gd name="T72" fmla="*/ 25 w 84"/>
                <a:gd name="T73" fmla="*/ 65 h 94"/>
                <a:gd name="T74" fmla="*/ 25 w 84"/>
                <a:gd name="T75" fmla="*/ 65 h 94"/>
                <a:gd name="T76" fmla="*/ 29 w 84"/>
                <a:gd name="T77" fmla="*/ 73 h 94"/>
                <a:gd name="T78" fmla="*/ 39 w 84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4" h="94">
                  <a:moveTo>
                    <a:pt x="32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6" y="91"/>
                    <a:pt x="12" y="89"/>
                    <a:pt x="9" y="87"/>
                  </a:cubicBezTo>
                  <a:cubicBezTo>
                    <a:pt x="7" y="85"/>
                    <a:pt x="5" y="82"/>
                    <a:pt x="3" y="78"/>
                  </a:cubicBezTo>
                  <a:cubicBezTo>
                    <a:pt x="1" y="75"/>
                    <a:pt x="0" y="71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9"/>
                    <a:pt x="7" y="46"/>
                    <a:pt x="11" y="44"/>
                  </a:cubicBezTo>
                  <a:cubicBezTo>
                    <a:pt x="14" y="42"/>
                    <a:pt x="18" y="40"/>
                    <a:pt x="22" y="39"/>
                  </a:cubicBezTo>
                  <a:cubicBezTo>
                    <a:pt x="27" y="37"/>
                    <a:pt x="32" y="37"/>
                    <a:pt x="37" y="37"/>
                  </a:cubicBezTo>
                  <a:cubicBezTo>
                    <a:pt x="42" y="37"/>
                    <a:pt x="46" y="37"/>
                    <a:pt x="49" y="38"/>
                  </a:cubicBezTo>
                  <a:cubicBezTo>
                    <a:pt x="53" y="39"/>
                    <a:pt x="56" y="39"/>
                    <a:pt x="59" y="41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4"/>
                    <a:pt x="58" y="29"/>
                    <a:pt x="54" y="27"/>
                  </a:cubicBezTo>
                  <a:cubicBezTo>
                    <a:pt x="51" y="24"/>
                    <a:pt x="46" y="22"/>
                    <a:pt x="40" y="22"/>
                  </a:cubicBezTo>
                  <a:cubicBezTo>
                    <a:pt x="35" y="22"/>
                    <a:pt x="30" y="23"/>
                    <a:pt x="27" y="24"/>
                  </a:cubicBezTo>
                  <a:cubicBezTo>
                    <a:pt x="23" y="24"/>
                    <a:pt x="19" y="26"/>
                    <a:pt x="15" y="2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3" y="6"/>
                    <a:pt x="18" y="4"/>
                    <a:pt x="24" y="2"/>
                  </a:cubicBezTo>
                  <a:cubicBezTo>
                    <a:pt x="29" y="1"/>
                    <a:pt x="36" y="0"/>
                    <a:pt x="43" y="0"/>
                  </a:cubicBezTo>
                  <a:cubicBezTo>
                    <a:pt x="51" y="0"/>
                    <a:pt x="57" y="1"/>
                    <a:pt x="62" y="3"/>
                  </a:cubicBezTo>
                  <a:cubicBezTo>
                    <a:pt x="67" y="5"/>
                    <a:pt x="71" y="7"/>
                    <a:pt x="74" y="11"/>
                  </a:cubicBezTo>
                  <a:cubicBezTo>
                    <a:pt x="78" y="14"/>
                    <a:pt x="80" y="18"/>
                    <a:pt x="82" y="23"/>
                  </a:cubicBezTo>
                  <a:cubicBezTo>
                    <a:pt x="83" y="28"/>
                    <a:pt x="84" y="33"/>
                    <a:pt x="84" y="40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9" y="92"/>
                    <a:pt x="59" y="92"/>
                    <a:pt x="59" y="92"/>
                  </a:cubicBezTo>
                  <a:cubicBezTo>
                    <a:pt x="59" y="83"/>
                    <a:pt x="59" y="83"/>
                    <a:pt x="59" y="83"/>
                  </a:cubicBezTo>
                  <a:cubicBezTo>
                    <a:pt x="56" y="86"/>
                    <a:pt x="52" y="89"/>
                    <a:pt x="48" y="91"/>
                  </a:cubicBezTo>
                  <a:cubicBezTo>
                    <a:pt x="43" y="93"/>
                    <a:pt x="38" y="94"/>
                    <a:pt x="32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4" y="72"/>
                  </a:cubicBezTo>
                  <a:cubicBezTo>
                    <a:pt x="58" y="69"/>
                    <a:pt x="60" y="65"/>
                    <a:pt x="60" y="60"/>
                  </a:cubicBezTo>
                  <a:cubicBezTo>
                    <a:pt x="60" y="56"/>
                    <a:pt x="60" y="56"/>
                    <a:pt x="60" y="56"/>
                  </a:cubicBezTo>
                  <a:cubicBezTo>
                    <a:pt x="57" y="55"/>
                    <a:pt x="55" y="54"/>
                    <a:pt x="52" y="53"/>
                  </a:cubicBezTo>
                  <a:cubicBezTo>
                    <a:pt x="49" y="53"/>
                    <a:pt x="46" y="52"/>
                    <a:pt x="43" y="52"/>
                  </a:cubicBezTo>
                  <a:cubicBezTo>
                    <a:pt x="38" y="52"/>
                    <a:pt x="33" y="53"/>
                    <a:pt x="30" y="56"/>
                  </a:cubicBezTo>
                  <a:cubicBezTo>
                    <a:pt x="27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7" y="71"/>
                    <a:pt x="29" y="73"/>
                  </a:cubicBezTo>
                  <a:cubicBezTo>
                    <a:pt x="32" y="75"/>
                    <a:pt x="35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F8243ECD-85B6-4480-8BC4-7FC3D5CFA1A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93" y="2398"/>
              <a:ext cx="201" cy="265"/>
            </a:xfrm>
            <a:custGeom>
              <a:avLst/>
              <a:gdLst>
                <a:gd name="T0" fmla="*/ 41 w 96"/>
                <a:gd name="T1" fmla="*/ 126 h 126"/>
                <a:gd name="T2" fmla="*/ 26 w 96"/>
                <a:gd name="T3" fmla="*/ 123 h 126"/>
                <a:gd name="T4" fmla="*/ 13 w 96"/>
                <a:gd name="T5" fmla="*/ 114 h 126"/>
                <a:gd name="T6" fmla="*/ 3 w 96"/>
                <a:gd name="T7" fmla="*/ 99 h 126"/>
                <a:gd name="T8" fmla="*/ 0 w 96"/>
                <a:gd name="T9" fmla="*/ 79 h 126"/>
                <a:gd name="T10" fmla="*/ 0 w 96"/>
                <a:gd name="T11" fmla="*/ 79 h 126"/>
                <a:gd name="T12" fmla="*/ 3 w 96"/>
                <a:gd name="T13" fmla="*/ 58 h 126"/>
                <a:gd name="T14" fmla="*/ 13 w 96"/>
                <a:gd name="T15" fmla="*/ 44 h 126"/>
                <a:gd name="T16" fmla="*/ 26 w 96"/>
                <a:gd name="T17" fmla="*/ 35 h 126"/>
                <a:gd name="T18" fmla="*/ 41 w 96"/>
                <a:gd name="T19" fmla="*/ 32 h 126"/>
                <a:gd name="T20" fmla="*/ 58 w 96"/>
                <a:gd name="T21" fmla="*/ 36 h 126"/>
                <a:gd name="T22" fmla="*/ 70 w 96"/>
                <a:gd name="T23" fmla="*/ 45 h 126"/>
                <a:gd name="T24" fmla="*/ 70 w 96"/>
                <a:gd name="T25" fmla="*/ 0 h 126"/>
                <a:gd name="T26" fmla="*/ 96 w 96"/>
                <a:gd name="T27" fmla="*/ 0 h 126"/>
                <a:gd name="T28" fmla="*/ 96 w 96"/>
                <a:gd name="T29" fmla="*/ 124 h 126"/>
                <a:gd name="T30" fmla="*/ 70 w 96"/>
                <a:gd name="T31" fmla="*/ 124 h 126"/>
                <a:gd name="T32" fmla="*/ 70 w 96"/>
                <a:gd name="T33" fmla="*/ 111 h 126"/>
                <a:gd name="T34" fmla="*/ 58 w 96"/>
                <a:gd name="T35" fmla="*/ 122 h 126"/>
                <a:gd name="T36" fmla="*/ 41 w 96"/>
                <a:gd name="T37" fmla="*/ 126 h 126"/>
                <a:gd name="T38" fmla="*/ 48 w 96"/>
                <a:gd name="T39" fmla="*/ 104 h 126"/>
                <a:gd name="T40" fmla="*/ 57 w 96"/>
                <a:gd name="T41" fmla="*/ 102 h 126"/>
                <a:gd name="T42" fmla="*/ 64 w 96"/>
                <a:gd name="T43" fmla="*/ 97 h 126"/>
                <a:gd name="T44" fmla="*/ 68 w 96"/>
                <a:gd name="T45" fmla="*/ 89 h 126"/>
                <a:gd name="T46" fmla="*/ 70 w 96"/>
                <a:gd name="T47" fmla="*/ 79 h 126"/>
                <a:gd name="T48" fmla="*/ 70 w 96"/>
                <a:gd name="T49" fmla="*/ 79 h 126"/>
                <a:gd name="T50" fmla="*/ 68 w 96"/>
                <a:gd name="T51" fmla="*/ 68 h 126"/>
                <a:gd name="T52" fmla="*/ 64 w 96"/>
                <a:gd name="T53" fmla="*/ 60 h 126"/>
                <a:gd name="T54" fmla="*/ 57 w 96"/>
                <a:gd name="T55" fmla="*/ 55 h 126"/>
                <a:gd name="T56" fmla="*/ 48 w 96"/>
                <a:gd name="T57" fmla="*/ 53 h 126"/>
                <a:gd name="T58" fmla="*/ 39 w 96"/>
                <a:gd name="T59" fmla="*/ 55 h 126"/>
                <a:gd name="T60" fmla="*/ 32 w 96"/>
                <a:gd name="T61" fmla="*/ 60 h 126"/>
                <a:gd name="T62" fmla="*/ 28 w 96"/>
                <a:gd name="T63" fmla="*/ 68 h 126"/>
                <a:gd name="T64" fmla="*/ 26 w 96"/>
                <a:gd name="T65" fmla="*/ 79 h 126"/>
                <a:gd name="T66" fmla="*/ 26 w 96"/>
                <a:gd name="T67" fmla="*/ 79 h 126"/>
                <a:gd name="T68" fmla="*/ 28 w 96"/>
                <a:gd name="T69" fmla="*/ 89 h 126"/>
                <a:gd name="T70" fmla="*/ 32 w 96"/>
                <a:gd name="T71" fmla="*/ 97 h 126"/>
                <a:gd name="T72" fmla="*/ 39 w 96"/>
                <a:gd name="T73" fmla="*/ 102 h 126"/>
                <a:gd name="T74" fmla="*/ 48 w 96"/>
                <a:gd name="T75" fmla="*/ 10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6" h="126">
                  <a:moveTo>
                    <a:pt x="41" y="126"/>
                  </a:moveTo>
                  <a:cubicBezTo>
                    <a:pt x="36" y="126"/>
                    <a:pt x="31" y="125"/>
                    <a:pt x="26" y="123"/>
                  </a:cubicBezTo>
                  <a:cubicBezTo>
                    <a:pt x="21" y="121"/>
                    <a:pt x="16" y="118"/>
                    <a:pt x="13" y="114"/>
                  </a:cubicBezTo>
                  <a:cubicBezTo>
                    <a:pt x="9" y="110"/>
                    <a:pt x="6" y="105"/>
                    <a:pt x="3" y="99"/>
                  </a:cubicBezTo>
                  <a:cubicBezTo>
                    <a:pt x="1" y="93"/>
                    <a:pt x="0" y="87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1"/>
                    <a:pt x="1" y="64"/>
                    <a:pt x="3" y="58"/>
                  </a:cubicBezTo>
                  <a:cubicBezTo>
                    <a:pt x="6" y="53"/>
                    <a:pt x="9" y="48"/>
                    <a:pt x="13" y="44"/>
                  </a:cubicBezTo>
                  <a:cubicBezTo>
                    <a:pt x="16" y="40"/>
                    <a:pt x="21" y="37"/>
                    <a:pt x="26" y="35"/>
                  </a:cubicBezTo>
                  <a:cubicBezTo>
                    <a:pt x="31" y="33"/>
                    <a:pt x="36" y="32"/>
                    <a:pt x="41" y="32"/>
                  </a:cubicBezTo>
                  <a:cubicBezTo>
                    <a:pt x="48" y="32"/>
                    <a:pt x="54" y="33"/>
                    <a:pt x="58" y="36"/>
                  </a:cubicBezTo>
                  <a:cubicBezTo>
                    <a:pt x="63" y="39"/>
                    <a:pt x="67" y="42"/>
                    <a:pt x="70" y="45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124"/>
                    <a:pt x="96" y="124"/>
                    <a:pt x="96" y="124"/>
                  </a:cubicBezTo>
                  <a:cubicBezTo>
                    <a:pt x="70" y="124"/>
                    <a:pt x="70" y="124"/>
                    <a:pt x="70" y="124"/>
                  </a:cubicBezTo>
                  <a:cubicBezTo>
                    <a:pt x="70" y="111"/>
                    <a:pt x="70" y="111"/>
                    <a:pt x="70" y="111"/>
                  </a:cubicBezTo>
                  <a:cubicBezTo>
                    <a:pt x="67" y="116"/>
                    <a:pt x="63" y="119"/>
                    <a:pt x="58" y="122"/>
                  </a:cubicBezTo>
                  <a:cubicBezTo>
                    <a:pt x="54" y="125"/>
                    <a:pt x="48" y="126"/>
                    <a:pt x="41" y="126"/>
                  </a:cubicBezTo>
                  <a:close/>
                  <a:moveTo>
                    <a:pt x="48" y="104"/>
                  </a:moveTo>
                  <a:cubicBezTo>
                    <a:pt x="51" y="104"/>
                    <a:pt x="54" y="104"/>
                    <a:pt x="57" y="102"/>
                  </a:cubicBezTo>
                  <a:cubicBezTo>
                    <a:pt x="59" y="101"/>
                    <a:pt x="62" y="100"/>
                    <a:pt x="64" y="97"/>
                  </a:cubicBezTo>
                  <a:cubicBezTo>
                    <a:pt x="65" y="95"/>
                    <a:pt x="67" y="92"/>
                    <a:pt x="68" y="89"/>
                  </a:cubicBezTo>
                  <a:cubicBezTo>
                    <a:pt x="69" y="86"/>
                    <a:pt x="70" y="83"/>
                    <a:pt x="70" y="79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0" y="75"/>
                    <a:pt x="69" y="71"/>
                    <a:pt x="68" y="68"/>
                  </a:cubicBezTo>
                  <a:cubicBezTo>
                    <a:pt x="67" y="65"/>
                    <a:pt x="65" y="63"/>
                    <a:pt x="64" y="60"/>
                  </a:cubicBezTo>
                  <a:cubicBezTo>
                    <a:pt x="62" y="58"/>
                    <a:pt x="59" y="56"/>
                    <a:pt x="57" y="55"/>
                  </a:cubicBezTo>
                  <a:cubicBezTo>
                    <a:pt x="54" y="54"/>
                    <a:pt x="51" y="53"/>
                    <a:pt x="48" y="53"/>
                  </a:cubicBezTo>
                  <a:cubicBezTo>
                    <a:pt x="45" y="53"/>
                    <a:pt x="42" y="54"/>
                    <a:pt x="39" y="55"/>
                  </a:cubicBezTo>
                  <a:cubicBezTo>
                    <a:pt x="37" y="56"/>
                    <a:pt x="34" y="58"/>
                    <a:pt x="32" y="60"/>
                  </a:cubicBezTo>
                  <a:cubicBezTo>
                    <a:pt x="30" y="63"/>
                    <a:pt x="29" y="65"/>
                    <a:pt x="28" y="68"/>
                  </a:cubicBezTo>
                  <a:cubicBezTo>
                    <a:pt x="26" y="71"/>
                    <a:pt x="26" y="75"/>
                    <a:pt x="26" y="79"/>
                  </a:cubicBezTo>
                  <a:cubicBezTo>
                    <a:pt x="26" y="79"/>
                    <a:pt x="26" y="79"/>
                    <a:pt x="26" y="79"/>
                  </a:cubicBezTo>
                  <a:cubicBezTo>
                    <a:pt x="26" y="83"/>
                    <a:pt x="26" y="86"/>
                    <a:pt x="28" y="89"/>
                  </a:cubicBezTo>
                  <a:cubicBezTo>
                    <a:pt x="29" y="92"/>
                    <a:pt x="30" y="95"/>
                    <a:pt x="32" y="97"/>
                  </a:cubicBezTo>
                  <a:cubicBezTo>
                    <a:pt x="34" y="100"/>
                    <a:pt x="37" y="101"/>
                    <a:pt x="39" y="102"/>
                  </a:cubicBezTo>
                  <a:cubicBezTo>
                    <a:pt x="42" y="104"/>
                    <a:pt x="45" y="104"/>
                    <a:pt x="48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528C7609-9059-4860-81F5-0F94005585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8" y="2465"/>
              <a:ext cx="186" cy="198"/>
            </a:xfrm>
            <a:custGeom>
              <a:avLst/>
              <a:gdLst>
                <a:gd name="T0" fmla="*/ 47 w 89"/>
                <a:gd name="T1" fmla="*/ 94 h 94"/>
                <a:gd name="T2" fmla="*/ 28 w 89"/>
                <a:gd name="T3" fmla="*/ 91 h 94"/>
                <a:gd name="T4" fmla="*/ 13 w 89"/>
                <a:gd name="T5" fmla="*/ 81 h 94"/>
                <a:gd name="T6" fmla="*/ 3 w 89"/>
                <a:gd name="T7" fmla="*/ 67 h 94"/>
                <a:gd name="T8" fmla="*/ 0 w 89"/>
                <a:gd name="T9" fmla="*/ 47 h 94"/>
                <a:gd name="T10" fmla="*/ 0 w 89"/>
                <a:gd name="T11" fmla="*/ 47 h 94"/>
                <a:gd name="T12" fmla="*/ 3 w 89"/>
                <a:gd name="T13" fmla="*/ 29 h 94"/>
                <a:gd name="T14" fmla="*/ 12 w 89"/>
                <a:gd name="T15" fmla="*/ 14 h 94"/>
                <a:gd name="T16" fmla="*/ 27 w 89"/>
                <a:gd name="T17" fmla="*/ 3 h 94"/>
                <a:gd name="T18" fmla="*/ 45 w 89"/>
                <a:gd name="T19" fmla="*/ 0 h 94"/>
                <a:gd name="T20" fmla="*/ 65 w 89"/>
                <a:gd name="T21" fmla="*/ 4 h 94"/>
                <a:gd name="T22" fmla="*/ 78 w 89"/>
                <a:gd name="T23" fmla="*/ 15 h 94"/>
                <a:gd name="T24" fmla="*/ 86 w 89"/>
                <a:gd name="T25" fmla="*/ 30 h 94"/>
                <a:gd name="T26" fmla="*/ 89 w 89"/>
                <a:gd name="T27" fmla="*/ 49 h 94"/>
                <a:gd name="T28" fmla="*/ 89 w 89"/>
                <a:gd name="T29" fmla="*/ 52 h 94"/>
                <a:gd name="T30" fmla="*/ 89 w 89"/>
                <a:gd name="T31" fmla="*/ 56 h 94"/>
                <a:gd name="T32" fmla="*/ 25 w 89"/>
                <a:gd name="T33" fmla="*/ 56 h 94"/>
                <a:gd name="T34" fmla="*/ 33 w 89"/>
                <a:gd name="T35" fmla="*/ 69 h 94"/>
                <a:gd name="T36" fmla="*/ 48 w 89"/>
                <a:gd name="T37" fmla="*/ 74 h 94"/>
                <a:gd name="T38" fmla="*/ 59 w 89"/>
                <a:gd name="T39" fmla="*/ 72 h 94"/>
                <a:gd name="T40" fmla="*/ 70 w 89"/>
                <a:gd name="T41" fmla="*/ 64 h 94"/>
                <a:gd name="T42" fmla="*/ 85 w 89"/>
                <a:gd name="T43" fmla="*/ 78 h 94"/>
                <a:gd name="T44" fmla="*/ 69 w 89"/>
                <a:gd name="T45" fmla="*/ 90 h 94"/>
                <a:gd name="T46" fmla="*/ 47 w 89"/>
                <a:gd name="T47" fmla="*/ 94 h 94"/>
                <a:gd name="T48" fmla="*/ 64 w 89"/>
                <a:gd name="T49" fmla="*/ 40 h 94"/>
                <a:gd name="T50" fmla="*/ 58 w 89"/>
                <a:gd name="T51" fmla="*/ 26 h 94"/>
                <a:gd name="T52" fmla="*/ 45 w 89"/>
                <a:gd name="T53" fmla="*/ 20 h 94"/>
                <a:gd name="T54" fmla="*/ 32 w 89"/>
                <a:gd name="T55" fmla="*/ 26 h 94"/>
                <a:gd name="T56" fmla="*/ 25 w 89"/>
                <a:gd name="T57" fmla="*/ 40 h 94"/>
                <a:gd name="T58" fmla="*/ 64 w 89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9" h="94">
                  <a:moveTo>
                    <a:pt x="47" y="94"/>
                  </a:moveTo>
                  <a:cubicBezTo>
                    <a:pt x="41" y="94"/>
                    <a:pt x="34" y="93"/>
                    <a:pt x="28" y="91"/>
                  </a:cubicBezTo>
                  <a:cubicBezTo>
                    <a:pt x="23" y="89"/>
                    <a:pt x="18" y="85"/>
                    <a:pt x="13" y="81"/>
                  </a:cubicBezTo>
                  <a:cubicBezTo>
                    <a:pt x="9" y="77"/>
                    <a:pt x="6" y="72"/>
                    <a:pt x="3" y="67"/>
                  </a:cubicBezTo>
                  <a:cubicBezTo>
                    <a:pt x="1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1"/>
                    <a:pt x="1" y="34"/>
                    <a:pt x="3" y="29"/>
                  </a:cubicBezTo>
                  <a:cubicBezTo>
                    <a:pt x="5" y="23"/>
                    <a:pt x="8" y="18"/>
                    <a:pt x="12" y="14"/>
                  </a:cubicBezTo>
                  <a:cubicBezTo>
                    <a:pt x="16" y="9"/>
                    <a:pt x="21" y="6"/>
                    <a:pt x="27" y="3"/>
                  </a:cubicBezTo>
                  <a:cubicBezTo>
                    <a:pt x="32" y="1"/>
                    <a:pt x="38" y="0"/>
                    <a:pt x="45" y="0"/>
                  </a:cubicBezTo>
                  <a:cubicBezTo>
                    <a:pt x="52" y="0"/>
                    <a:pt x="59" y="1"/>
                    <a:pt x="65" y="4"/>
                  </a:cubicBezTo>
                  <a:cubicBezTo>
                    <a:pt x="70" y="7"/>
                    <a:pt x="75" y="10"/>
                    <a:pt x="78" y="15"/>
                  </a:cubicBezTo>
                  <a:cubicBezTo>
                    <a:pt x="82" y="19"/>
                    <a:pt x="85" y="24"/>
                    <a:pt x="86" y="30"/>
                  </a:cubicBezTo>
                  <a:cubicBezTo>
                    <a:pt x="88" y="36"/>
                    <a:pt x="89" y="43"/>
                    <a:pt x="89" y="49"/>
                  </a:cubicBezTo>
                  <a:cubicBezTo>
                    <a:pt x="89" y="50"/>
                    <a:pt x="89" y="51"/>
                    <a:pt x="89" y="52"/>
                  </a:cubicBezTo>
                  <a:cubicBezTo>
                    <a:pt x="89" y="53"/>
                    <a:pt x="89" y="55"/>
                    <a:pt x="89" y="56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27" y="62"/>
                    <a:pt x="29" y="66"/>
                    <a:pt x="33" y="69"/>
                  </a:cubicBezTo>
                  <a:cubicBezTo>
                    <a:pt x="37" y="72"/>
                    <a:pt x="42" y="74"/>
                    <a:pt x="48" y="74"/>
                  </a:cubicBezTo>
                  <a:cubicBezTo>
                    <a:pt x="52" y="74"/>
                    <a:pt x="56" y="73"/>
                    <a:pt x="59" y="72"/>
                  </a:cubicBezTo>
                  <a:cubicBezTo>
                    <a:pt x="63" y="70"/>
                    <a:pt x="66" y="68"/>
                    <a:pt x="70" y="64"/>
                  </a:cubicBezTo>
                  <a:cubicBezTo>
                    <a:pt x="85" y="78"/>
                    <a:pt x="85" y="78"/>
                    <a:pt x="85" y="78"/>
                  </a:cubicBezTo>
                  <a:cubicBezTo>
                    <a:pt x="80" y="83"/>
                    <a:pt x="75" y="87"/>
                    <a:pt x="69" y="90"/>
                  </a:cubicBezTo>
                  <a:cubicBezTo>
                    <a:pt x="63" y="93"/>
                    <a:pt x="56" y="94"/>
                    <a:pt x="47" y="94"/>
                  </a:cubicBezTo>
                  <a:close/>
                  <a:moveTo>
                    <a:pt x="64" y="40"/>
                  </a:moveTo>
                  <a:cubicBezTo>
                    <a:pt x="63" y="34"/>
                    <a:pt x="61" y="29"/>
                    <a:pt x="58" y="26"/>
                  </a:cubicBezTo>
                  <a:cubicBezTo>
                    <a:pt x="55" y="22"/>
                    <a:pt x="50" y="20"/>
                    <a:pt x="45" y="20"/>
                  </a:cubicBezTo>
                  <a:cubicBezTo>
                    <a:pt x="39" y="20"/>
                    <a:pt x="35" y="22"/>
                    <a:pt x="32" y="26"/>
                  </a:cubicBezTo>
                  <a:cubicBezTo>
                    <a:pt x="28" y="29"/>
                    <a:pt x="26" y="34"/>
                    <a:pt x="25" y="40"/>
                  </a:cubicBezTo>
                  <a:lnTo>
                    <a:pt x="6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E1D2CC6B-5615-4E87-94AF-FC4E9D423F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66" y="2398"/>
              <a:ext cx="57" cy="261"/>
            </a:xfrm>
            <a:custGeom>
              <a:avLst/>
              <a:gdLst>
                <a:gd name="T0" fmla="*/ 0 w 57"/>
                <a:gd name="T1" fmla="*/ 0 h 261"/>
                <a:gd name="T2" fmla="*/ 57 w 57"/>
                <a:gd name="T3" fmla="*/ 0 h 261"/>
                <a:gd name="T4" fmla="*/ 57 w 57"/>
                <a:gd name="T5" fmla="*/ 48 h 261"/>
                <a:gd name="T6" fmla="*/ 0 w 57"/>
                <a:gd name="T7" fmla="*/ 48 h 261"/>
                <a:gd name="T8" fmla="*/ 0 w 57"/>
                <a:gd name="T9" fmla="*/ 0 h 261"/>
                <a:gd name="T10" fmla="*/ 0 w 57"/>
                <a:gd name="T11" fmla="*/ 69 h 261"/>
                <a:gd name="T12" fmla="*/ 55 w 57"/>
                <a:gd name="T13" fmla="*/ 69 h 261"/>
                <a:gd name="T14" fmla="*/ 55 w 57"/>
                <a:gd name="T15" fmla="*/ 261 h 261"/>
                <a:gd name="T16" fmla="*/ 0 w 57"/>
                <a:gd name="T17" fmla="*/ 261 h 261"/>
                <a:gd name="T18" fmla="*/ 0 w 57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261">
                  <a:moveTo>
                    <a:pt x="0" y="0"/>
                  </a:moveTo>
                  <a:lnTo>
                    <a:pt x="57" y="0"/>
                  </a:lnTo>
                  <a:lnTo>
                    <a:pt x="57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0" y="69"/>
                  </a:moveTo>
                  <a:lnTo>
                    <a:pt x="55" y="69"/>
                  </a:lnTo>
                  <a:lnTo>
                    <a:pt x="55" y="261"/>
                  </a:lnTo>
                  <a:lnTo>
                    <a:pt x="0" y="261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0B4AA1AB-9499-44F0-A3B7-648C05728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7" y="2465"/>
              <a:ext cx="176" cy="194"/>
            </a:xfrm>
            <a:custGeom>
              <a:avLst/>
              <a:gdLst>
                <a:gd name="T0" fmla="*/ 0 w 84"/>
                <a:gd name="T1" fmla="*/ 1 h 92"/>
                <a:gd name="T2" fmla="*/ 26 w 84"/>
                <a:gd name="T3" fmla="*/ 1 h 92"/>
                <a:gd name="T4" fmla="*/ 26 w 84"/>
                <a:gd name="T5" fmla="*/ 14 h 92"/>
                <a:gd name="T6" fmla="*/ 31 w 84"/>
                <a:gd name="T7" fmla="*/ 9 h 92"/>
                <a:gd name="T8" fmla="*/ 37 w 84"/>
                <a:gd name="T9" fmla="*/ 4 h 92"/>
                <a:gd name="T10" fmla="*/ 44 w 84"/>
                <a:gd name="T11" fmla="*/ 1 h 92"/>
                <a:gd name="T12" fmla="*/ 53 w 84"/>
                <a:gd name="T13" fmla="*/ 0 h 92"/>
                <a:gd name="T14" fmla="*/ 76 w 84"/>
                <a:gd name="T15" fmla="*/ 9 h 92"/>
                <a:gd name="T16" fmla="*/ 84 w 84"/>
                <a:gd name="T17" fmla="*/ 33 h 92"/>
                <a:gd name="T18" fmla="*/ 84 w 84"/>
                <a:gd name="T19" fmla="*/ 92 h 92"/>
                <a:gd name="T20" fmla="*/ 58 w 84"/>
                <a:gd name="T21" fmla="*/ 92 h 92"/>
                <a:gd name="T22" fmla="*/ 58 w 84"/>
                <a:gd name="T23" fmla="*/ 42 h 92"/>
                <a:gd name="T24" fmla="*/ 54 w 84"/>
                <a:gd name="T25" fmla="*/ 28 h 92"/>
                <a:gd name="T26" fmla="*/ 42 w 84"/>
                <a:gd name="T27" fmla="*/ 23 h 92"/>
                <a:gd name="T28" fmla="*/ 30 w 84"/>
                <a:gd name="T29" fmla="*/ 28 h 92"/>
                <a:gd name="T30" fmla="*/ 26 w 84"/>
                <a:gd name="T31" fmla="*/ 42 h 92"/>
                <a:gd name="T32" fmla="*/ 26 w 84"/>
                <a:gd name="T33" fmla="*/ 92 h 92"/>
                <a:gd name="T34" fmla="*/ 0 w 84"/>
                <a:gd name="T35" fmla="*/ 92 h 92"/>
                <a:gd name="T36" fmla="*/ 0 w 84"/>
                <a:gd name="T37" fmla="*/ 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4" h="92">
                  <a:moveTo>
                    <a:pt x="0" y="1"/>
                  </a:moveTo>
                  <a:cubicBezTo>
                    <a:pt x="26" y="1"/>
                    <a:pt x="26" y="1"/>
                    <a:pt x="26" y="1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8" y="13"/>
                    <a:pt x="29" y="11"/>
                    <a:pt x="31" y="9"/>
                  </a:cubicBezTo>
                  <a:cubicBezTo>
                    <a:pt x="33" y="7"/>
                    <a:pt x="35" y="6"/>
                    <a:pt x="37" y="4"/>
                  </a:cubicBezTo>
                  <a:cubicBezTo>
                    <a:pt x="39" y="3"/>
                    <a:pt x="41" y="2"/>
                    <a:pt x="44" y="1"/>
                  </a:cubicBezTo>
                  <a:cubicBezTo>
                    <a:pt x="47" y="0"/>
                    <a:pt x="50" y="0"/>
                    <a:pt x="53" y="0"/>
                  </a:cubicBezTo>
                  <a:cubicBezTo>
                    <a:pt x="63" y="0"/>
                    <a:pt x="70" y="3"/>
                    <a:pt x="76" y="9"/>
                  </a:cubicBezTo>
                  <a:cubicBezTo>
                    <a:pt x="81" y="15"/>
                    <a:pt x="84" y="23"/>
                    <a:pt x="84" y="33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42"/>
                    <a:pt x="58" y="42"/>
                    <a:pt x="58" y="42"/>
                  </a:cubicBezTo>
                  <a:cubicBezTo>
                    <a:pt x="58" y="36"/>
                    <a:pt x="57" y="31"/>
                    <a:pt x="54" y="28"/>
                  </a:cubicBezTo>
                  <a:cubicBezTo>
                    <a:pt x="51" y="25"/>
                    <a:pt x="47" y="23"/>
                    <a:pt x="42" y="23"/>
                  </a:cubicBezTo>
                  <a:cubicBezTo>
                    <a:pt x="37" y="23"/>
                    <a:pt x="33" y="25"/>
                    <a:pt x="30" y="28"/>
                  </a:cubicBezTo>
                  <a:cubicBezTo>
                    <a:pt x="28" y="31"/>
                    <a:pt x="26" y="36"/>
                    <a:pt x="26" y="42"/>
                  </a:cubicBezTo>
                  <a:cubicBezTo>
                    <a:pt x="26" y="92"/>
                    <a:pt x="26" y="92"/>
                    <a:pt x="26" y="92"/>
                  </a:cubicBezTo>
                  <a:cubicBezTo>
                    <a:pt x="0" y="92"/>
                    <a:pt x="0" y="92"/>
                    <a:pt x="0" y="92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4735C851-7068-4693-92E3-8B464A854C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05" y="2398"/>
              <a:ext cx="59" cy="261"/>
            </a:xfrm>
            <a:custGeom>
              <a:avLst/>
              <a:gdLst>
                <a:gd name="T0" fmla="*/ 0 w 59"/>
                <a:gd name="T1" fmla="*/ 0 h 261"/>
                <a:gd name="T2" fmla="*/ 59 w 59"/>
                <a:gd name="T3" fmla="*/ 0 h 261"/>
                <a:gd name="T4" fmla="*/ 59 w 59"/>
                <a:gd name="T5" fmla="*/ 48 h 261"/>
                <a:gd name="T6" fmla="*/ 0 w 59"/>
                <a:gd name="T7" fmla="*/ 48 h 261"/>
                <a:gd name="T8" fmla="*/ 0 w 59"/>
                <a:gd name="T9" fmla="*/ 0 h 261"/>
                <a:gd name="T10" fmla="*/ 3 w 59"/>
                <a:gd name="T11" fmla="*/ 69 h 261"/>
                <a:gd name="T12" fmla="*/ 57 w 59"/>
                <a:gd name="T13" fmla="*/ 69 h 261"/>
                <a:gd name="T14" fmla="*/ 57 w 59"/>
                <a:gd name="T15" fmla="*/ 261 h 261"/>
                <a:gd name="T16" fmla="*/ 3 w 59"/>
                <a:gd name="T17" fmla="*/ 261 h 261"/>
                <a:gd name="T18" fmla="*/ 3 w 59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261">
                  <a:moveTo>
                    <a:pt x="0" y="0"/>
                  </a:moveTo>
                  <a:lnTo>
                    <a:pt x="59" y="0"/>
                  </a:lnTo>
                  <a:lnTo>
                    <a:pt x="59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3" y="69"/>
                  </a:moveTo>
                  <a:lnTo>
                    <a:pt x="57" y="69"/>
                  </a:lnTo>
                  <a:lnTo>
                    <a:pt x="57" y="261"/>
                  </a:lnTo>
                  <a:lnTo>
                    <a:pt x="3" y="261"/>
                  </a:lnTo>
                  <a:lnTo>
                    <a:pt x="3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EAF0017E-C179-4599-9ABF-DA65C6471D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19"/>
              <a:ext cx="121" cy="244"/>
            </a:xfrm>
            <a:custGeom>
              <a:avLst/>
              <a:gdLst>
                <a:gd name="T0" fmla="*/ 37 w 58"/>
                <a:gd name="T1" fmla="*/ 116 h 116"/>
                <a:gd name="T2" fmla="*/ 26 w 58"/>
                <a:gd name="T3" fmla="*/ 115 h 116"/>
                <a:gd name="T4" fmla="*/ 18 w 58"/>
                <a:gd name="T5" fmla="*/ 110 h 116"/>
                <a:gd name="T6" fmla="*/ 12 w 58"/>
                <a:gd name="T7" fmla="*/ 102 h 116"/>
                <a:gd name="T8" fmla="*/ 10 w 58"/>
                <a:gd name="T9" fmla="*/ 89 h 116"/>
                <a:gd name="T10" fmla="*/ 10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0 w 58"/>
                <a:gd name="T17" fmla="*/ 23 h 116"/>
                <a:gd name="T18" fmla="*/ 10 w 58"/>
                <a:gd name="T19" fmla="*/ 0 h 116"/>
                <a:gd name="T20" fmla="*/ 36 w 58"/>
                <a:gd name="T21" fmla="*/ 0 h 116"/>
                <a:gd name="T22" fmla="*/ 36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6 w 58"/>
                <a:gd name="T29" fmla="*/ 45 h 116"/>
                <a:gd name="T30" fmla="*/ 36 w 58"/>
                <a:gd name="T31" fmla="*/ 84 h 116"/>
                <a:gd name="T32" fmla="*/ 45 w 58"/>
                <a:gd name="T33" fmla="*/ 93 h 116"/>
                <a:gd name="T34" fmla="*/ 57 w 58"/>
                <a:gd name="T35" fmla="*/ 90 h 116"/>
                <a:gd name="T36" fmla="*/ 57 w 58"/>
                <a:gd name="T37" fmla="*/ 111 h 116"/>
                <a:gd name="T38" fmla="*/ 48 w 58"/>
                <a:gd name="T39" fmla="*/ 114 h 116"/>
                <a:gd name="T40" fmla="*/ 37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7" y="116"/>
                  </a:moveTo>
                  <a:cubicBezTo>
                    <a:pt x="33" y="116"/>
                    <a:pt x="29" y="115"/>
                    <a:pt x="26" y="115"/>
                  </a:cubicBezTo>
                  <a:cubicBezTo>
                    <a:pt x="23" y="114"/>
                    <a:pt x="20" y="112"/>
                    <a:pt x="18" y="110"/>
                  </a:cubicBezTo>
                  <a:cubicBezTo>
                    <a:pt x="15" y="108"/>
                    <a:pt x="14" y="105"/>
                    <a:pt x="12" y="102"/>
                  </a:cubicBezTo>
                  <a:cubicBezTo>
                    <a:pt x="11" y="98"/>
                    <a:pt x="10" y="94"/>
                    <a:pt x="10" y="89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23"/>
                    <a:pt x="36" y="23"/>
                    <a:pt x="36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6" y="45"/>
                    <a:pt x="36" y="45"/>
                    <a:pt x="36" y="45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36" y="90"/>
                    <a:pt x="39" y="93"/>
                    <a:pt x="45" y="93"/>
                  </a:cubicBezTo>
                  <a:cubicBezTo>
                    <a:pt x="49" y="93"/>
                    <a:pt x="53" y="92"/>
                    <a:pt x="57" y="90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4" y="112"/>
                    <a:pt x="51" y="113"/>
                    <a:pt x="48" y="114"/>
                  </a:cubicBezTo>
                  <a:cubicBezTo>
                    <a:pt x="45" y="115"/>
                    <a:pt x="41" y="116"/>
                    <a:pt x="37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3" name="Freeform 26">
              <a:extLst>
                <a:ext uri="{FF2B5EF4-FFF2-40B4-BE49-F238E27FC236}">
                  <a16:creationId xmlns:a16="http://schemas.microsoft.com/office/drawing/2014/main" id="{0B06AA94-775B-4DC8-B5DF-9588386FC04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3" y="2398"/>
              <a:ext cx="57" cy="261"/>
            </a:xfrm>
            <a:custGeom>
              <a:avLst/>
              <a:gdLst>
                <a:gd name="T0" fmla="*/ 0 w 57"/>
                <a:gd name="T1" fmla="*/ 0 h 261"/>
                <a:gd name="T2" fmla="*/ 57 w 57"/>
                <a:gd name="T3" fmla="*/ 0 h 261"/>
                <a:gd name="T4" fmla="*/ 57 w 57"/>
                <a:gd name="T5" fmla="*/ 48 h 261"/>
                <a:gd name="T6" fmla="*/ 0 w 57"/>
                <a:gd name="T7" fmla="*/ 48 h 261"/>
                <a:gd name="T8" fmla="*/ 0 w 57"/>
                <a:gd name="T9" fmla="*/ 0 h 261"/>
                <a:gd name="T10" fmla="*/ 2 w 57"/>
                <a:gd name="T11" fmla="*/ 69 h 261"/>
                <a:gd name="T12" fmla="*/ 55 w 57"/>
                <a:gd name="T13" fmla="*/ 69 h 261"/>
                <a:gd name="T14" fmla="*/ 55 w 57"/>
                <a:gd name="T15" fmla="*/ 261 h 261"/>
                <a:gd name="T16" fmla="*/ 2 w 57"/>
                <a:gd name="T17" fmla="*/ 261 h 261"/>
                <a:gd name="T18" fmla="*/ 2 w 57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261">
                  <a:moveTo>
                    <a:pt x="0" y="0"/>
                  </a:moveTo>
                  <a:lnTo>
                    <a:pt x="57" y="0"/>
                  </a:lnTo>
                  <a:lnTo>
                    <a:pt x="57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2" y="69"/>
                  </a:moveTo>
                  <a:lnTo>
                    <a:pt x="55" y="69"/>
                  </a:lnTo>
                  <a:lnTo>
                    <a:pt x="55" y="261"/>
                  </a:lnTo>
                  <a:lnTo>
                    <a:pt x="2" y="261"/>
                  </a:lnTo>
                  <a:lnTo>
                    <a:pt x="2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F840BF2F-82BA-40CE-80B5-7B3BECF727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74" y="2465"/>
              <a:ext cx="176" cy="198"/>
            </a:xfrm>
            <a:custGeom>
              <a:avLst/>
              <a:gdLst>
                <a:gd name="T0" fmla="*/ 31 w 84"/>
                <a:gd name="T1" fmla="*/ 94 h 94"/>
                <a:gd name="T2" fmla="*/ 19 w 84"/>
                <a:gd name="T3" fmla="*/ 92 h 94"/>
                <a:gd name="T4" fmla="*/ 9 w 84"/>
                <a:gd name="T5" fmla="*/ 87 h 94"/>
                <a:gd name="T6" fmla="*/ 3 w 84"/>
                <a:gd name="T7" fmla="*/ 78 h 94"/>
                <a:gd name="T8" fmla="*/ 0 w 84"/>
                <a:gd name="T9" fmla="*/ 66 h 94"/>
                <a:gd name="T10" fmla="*/ 0 w 84"/>
                <a:gd name="T11" fmla="*/ 66 h 94"/>
                <a:gd name="T12" fmla="*/ 3 w 84"/>
                <a:gd name="T13" fmla="*/ 53 h 94"/>
                <a:gd name="T14" fmla="*/ 10 w 84"/>
                <a:gd name="T15" fmla="*/ 44 h 94"/>
                <a:gd name="T16" fmla="*/ 22 w 84"/>
                <a:gd name="T17" fmla="*/ 39 h 94"/>
                <a:gd name="T18" fmla="*/ 37 w 84"/>
                <a:gd name="T19" fmla="*/ 37 h 94"/>
                <a:gd name="T20" fmla="*/ 49 w 84"/>
                <a:gd name="T21" fmla="*/ 38 h 94"/>
                <a:gd name="T22" fmla="*/ 59 w 84"/>
                <a:gd name="T23" fmla="*/ 41 h 94"/>
                <a:gd name="T24" fmla="*/ 59 w 84"/>
                <a:gd name="T25" fmla="*/ 39 h 94"/>
                <a:gd name="T26" fmla="*/ 54 w 84"/>
                <a:gd name="T27" fmla="*/ 27 h 94"/>
                <a:gd name="T28" fmla="*/ 39 w 84"/>
                <a:gd name="T29" fmla="*/ 22 h 94"/>
                <a:gd name="T30" fmla="*/ 26 w 84"/>
                <a:gd name="T31" fmla="*/ 24 h 94"/>
                <a:gd name="T32" fmla="*/ 14 w 84"/>
                <a:gd name="T33" fmla="*/ 27 h 94"/>
                <a:gd name="T34" fmla="*/ 8 w 84"/>
                <a:gd name="T35" fmla="*/ 8 h 94"/>
                <a:gd name="T36" fmla="*/ 24 w 84"/>
                <a:gd name="T37" fmla="*/ 2 h 94"/>
                <a:gd name="T38" fmla="*/ 43 w 84"/>
                <a:gd name="T39" fmla="*/ 0 h 94"/>
                <a:gd name="T40" fmla="*/ 62 w 84"/>
                <a:gd name="T41" fmla="*/ 3 h 94"/>
                <a:gd name="T42" fmla="*/ 74 w 84"/>
                <a:gd name="T43" fmla="*/ 11 h 94"/>
                <a:gd name="T44" fmla="*/ 81 w 84"/>
                <a:gd name="T45" fmla="*/ 23 h 94"/>
                <a:gd name="T46" fmla="*/ 84 w 84"/>
                <a:gd name="T47" fmla="*/ 40 h 94"/>
                <a:gd name="T48" fmla="*/ 84 w 84"/>
                <a:gd name="T49" fmla="*/ 92 h 94"/>
                <a:gd name="T50" fmla="*/ 59 w 84"/>
                <a:gd name="T51" fmla="*/ 92 h 94"/>
                <a:gd name="T52" fmla="*/ 59 w 84"/>
                <a:gd name="T53" fmla="*/ 83 h 94"/>
                <a:gd name="T54" fmla="*/ 47 w 84"/>
                <a:gd name="T55" fmla="*/ 91 h 94"/>
                <a:gd name="T56" fmla="*/ 31 w 84"/>
                <a:gd name="T57" fmla="*/ 94 h 94"/>
                <a:gd name="T58" fmla="*/ 39 w 84"/>
                <a:gd name="T59" fmla="*/ 76 h 94"/>
                <a:gd name="T60" fmla="*/ 54 w 84"/>
                <a:gd name="T61" fmla="*/ 72 h 94"/>
                <a:gd name="T62" fmla="*/ 59 w 84"/>
                <a:gd name="T63" fmla="*/ 60 h 94"/>
                <a:gd name="T64" fmla="*/ 59 w 84"/>
                <a:gd name="T65" fmla="*/ 56 h 94"/>
                <a:gd name="T66" fmla="*/ 52 w 84"/>
                <a:gd name="T67" fmla="*/ 53 h 94"/>
                <a:gd name="T68" fmla="*/ 43 w 84"/>
                <a:gd name="T69" fmla="*/ 52 h 94"/>
                <a:gd name="T70" fmla="*/ 30 w 84"/>
                <a:gd name="T71" fmla="*/ 56 h 94"/>
                <a:gd name="T72" fmla="*/ 25 w 84"/>
                <a:gd name="T73" fmla="*/ 65 h 94"/>
                <a:gd name="T74" fmla="*/ 25 w 84"/>
                <a:gd name="T75" fmla="*/ 65 h 94"/>
                <a:gd name="T76" fmla="*/ 29 w 84"/>
                <a:gd name="T77" fmla="*/ 73 h 94"/>
                <a:gd name="T78" fmla="*/ 39 w 84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4" h="94">
                  <a:moveTo>
                    <a:pt x="31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5" y="91"/>
                    <a:pt x="12" y="89"/>
                    <a:pt x="9" y="87"/>
                  </a:cubicBezTo>
                  <a:cubicBezTo>
                    <a:pt x="6" y="85"/>
                    <a:pt x="4" y="82"/>
                    <a:pt x="3" y="78"/>
                  </a:cubicBezTo>
                  <a:cubicBezTo>
                    <a:pt x="1" y="75"/>
                    <a:pt x="0" y="71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9"/>
                    <a:pt x="7" y="46"/>
                    <a:pt x="10" y="44"/>
                  </a:cubicBezTo>
                  <a:cubicBezTo>
                    <a:pt x="14" y="42"/>
                    <a:pt x="17" y="40"/>
                    <a:pt x="22" y="39"/>
                  </a:cubicBezTo>
                  <a:cubicBezTo>
                    <a:pt x="26" y="37"/>
                    <a:pt x="31" y="37"/>
                    <a:pt x="37" y="37"/>
                  </a:cubicBezTo>
                  <a:cubicBezTo>
                    <a:pt x="41" y="37"/>
                    <a:pt x="45" y="37"/>
                    <a:pt x="49" y="38"/>
                  </a:cubicBezTo>
                  <a:cubicBezTo>
                    <a:pt x="52" y="39"/>
                    <a:pt x="56" y="39"/>
                    <a:pt x="59" y="41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4"/>
                    <a:pt x="57" y="29"/>
                    <a:pt x="54" y="27"/>
                  </a:cubicBezTo>
                  <a:cubicBezTo>
                    <a:pt x="51" y="24"/>
                    <a:pt x="46" y="22"/>
                    <a:pt x="39" y="22"/>
                  </a:cubicBezTo>
                  <a:cubicBezTo>
                    <a:pt x="34" y="22"/>
                    <a:pt x="30" y="23"/>
                    <a:pt x="26" y="24"/>
                  </a:cubicBezTo>
                  <a:cubicBezTo>
                    <a:pt x="23" y="24"/>
                    <a:pt x="19" y="26"/>
                    <a:pt x="14" y="2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3" y="6"/>
                    <a:pt x="18" y="4"/>
                    <a:pt x="24" y="2"/>
                  </a:cubicBezTo>
                  <a:cubicBezTo>
                    <a:pt x="29" y="1"/>
                    <a:pt x="35" y="0"/>
                    <a:pt x="43" y="0"/>
                  </a:cubicBezTo>
                  <a:cubicBezTo>
                    <a:pt x="50" y="0"/>
                    <a:pt x="56" y="1"/>
                    <a:pt x="62" y="3"/>
                  </a:cubicBezTo>
                  <a:cubicBezTo>
                    <a:pt x="66" y="5"/>
                    <a:pt x="71" y="7"/>
                    <a:pt x="74" y="11"/>
                  </a:cubicBezTo>
                  <a:cubicBezTo>
                    <a:pt x="77" y="14"/>
                    <a:pt x="80" y="18"/>
                    <a:pt x="81" y="23"/>
                  </a:cubicBezTo>
                  <a:cubicBezTo>
                    <a:pt x="83" y="28"/>
                    <a:pt x="84" y="33"/>
                    <a:pt x="84" y="40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9" y="92"/>
                    <a:pt x="59" y="92"/>
                    <a:pt x="59" y="92"/>
                  </a:cubicBezTo>
                  <a:cubicBezTo>
                    <a:pt x="59" y="83"/>
                    <a:pt x="59" y="83"/>
                    <a:pt x="59" y="83"/>
                  </a:cubicBezTo>
                  <a:cubicBezTo>
                    <a:pt x="56" y="86"/>
                    <a:pt x="52" y="89"/>
                    <a:pt x="47" y="91"/>
                  </a:cubicBezTo>
                  <a:cubicBezTo>
                    <a:pt x="43" y="93"/>
                    <a:pt x="38" y="94"/>
                    <a:pt x="31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4" y="72"/>
                  </a:cubicBezTo>
                  <a:cubicBezTo>
                    <a:pt x="58" y="69"/>
                    <a:pt x="59" y="65"/>
                    <a:pt x="59" y="60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57" y="55"/>
                    <a:pt x="55" y="54"/>
                    <a:pt x="52" y="53"/>
                  </a:cubicBezTo>
                  <a:cubicBezTo>
                    <a:pt x="49" y="53"/>
                    <a:pt x="46" y="52"/>
                    <a:pt x="43" y="52"/>
                  </a:cubicBezTo>
                  <a:cubicBezTo>
                    <a:pt x="37" y="52"/>
                    <a:pt x="33" y="53"/>
                    <a:pt x="30" y="56"/>
                  </a:cubicBezTo>
                  <a:cubicBezTo>
                    <a:pt x="27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6" y="71"/>
                    <a:pt x="29" y="73"/>
                  </a:cubicBezTo>
                  <a:cubicBezTo>
                    <a:pt x="32" y="75"/>
                    <a:pt x="35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F048FAE3-FC98-416E-9A40-8AC53C107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7" y="2419"/>
              <a:ext cx="122" cy="244"/>
            </a:xfrm>
            <a:custGeom>
              <a:avLst/>
              <a:gdLst>
                <a:gd name="T0" fmla="*/ 38 w 58"/>
                <a:gd name="T1" fmla="*/ 116 h 116"/>
                <a:gd name="T2" fmla="*/ 27 w 58"/>
                <a:gd name="T3" fmla="*/ 115 h 116"/>
                <a:gd name="T4" fmla="*/ 18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1 h 116"/>
                <a:gd name="T38" fmla="*/ 49 w 58"/>
                <a:gd name="T39" fmla="*/ 114 h 116"/>
                <a:gd name="T40" fmla="*/ 38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8" y="116"/>
                  </a:moveTo>
                  <a:cubicBezTo>
                    <a:pt x="34" y="116"/>
                    <a:pt x="30" y="115"/>
                    <a:pt x="27" y="115"/>
                  </a:cubicBezTo>
                  <a:cubicBezTo>
                    <a:pt x="24" y="114"/>
                    <a:pt x="21" y="112"/>
                    <a:pt x="18" y="110"/>
                  </a:cubicBezTo>
                  <a:cubicBezTo>
                    <a:pt x="16" y="108"/>
                    <a:pt x="14" y="105"/>
                    <a:pt x="13" y="102"/>
                  </a:cubicBezTo>
                  <a:cubicBezTo>
                    <a:pt x="12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40" y="93"/>
                    <a:pt x="45" y="93"/>
                  </a:cubicBezTo>
                  <a:cubicBezTo>
                    <a:pt x="50" y="93"/>
                    <a:pt x="54" y="92"/>
                    <a:pt x="58" y="90"/>
                  </a:cubicBezTo>
                  <a:cubicBezTo>
                    <a:pt x="58" y="111"/>
                    <a:pt x="58" y="111"/>
                    <a:pt x="58" y="111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6" y="115"/>
                    <a:pt x="42" y="116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859DB4E5-3F0E-492A-BD7A-DB758939C9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57" y="2398"/>
              <a:ext cx="56" cy="261"/>
            </a:xfrm>
            <a:custGeom>
              <a:avLst/>
              <a:gdLst>
                <a:gd name="T0" fmla="*/ 0 w 56"/>
                <a:gd name="T1" fmla="*/ 0 h 261"/>
                <a:gd name="T2" fmla="*/ 56 w 56"/>
                <a:gd name="T3" fmla="*/ 0 h 261"/>
                <a:gd name="T4" fmla="*/ 56 w 56"/>
                <a:gd name="T5" fmla="*/ 48 h 261"/>
                <a:gd name="T6" fmla="*/ 0 w 56"/>
                <a:gd name="T7" fmla="*/ 48 h 261"/>
                <a:gd name="T8" fmla="*/ 0 w 56"/>
                <a:gd name="T9" fmla="*/ 0 h 261"/>
                <a:gd name="T10" fmla="*/ 2 w 56"/>
                <a:gd name="T11" fmla="*/ 69 h 261"/>
                <a:gd name="T12" fmla="*/ 56 w 56"/>
                <a:gd name="T13" fmla="*/ 69 h 261"/>
                <a:gd name="T14" fmla="*/ 56 w 56"/>
                <a:gd name="T15" fmla="*/ 261 h 261"/>
                <a:gd name="T16" fmla="*/ 2 w 56"/>
                <a:gd name="T17" fmla="*/ 261 h 261"/>
                <a:gd name="T18" fmla="*/ 2 w 56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261">
                  <a:moveTo>
                    <a:pt x="0" y="0"/>
                  </a:moveTo>
                  <a:lnTo>
                    <a:pt x="56" y="0"/>
                  </a:lnTo>
                  <a:lnTo>
                    <a:pt x="56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2" y="69"/>
                  </a:moveTo>
                  <a:lnTo>
                    <a:pt x="56" y="69"/>
                  </a:lnTo>
                  <a:lnTo>
                    <a:pt x="56" y="261"/>
                  </a:lnTo>
                  <a:lnTo>
                    <a:pt x="2" y="261"/>
                  </a:lnTo>
                  <a:lnTo>
                    <a:pt x="2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4EBB6DE9-7150-45B3-AE02-EA4C383750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1" y="2467"/>
              <a:ext cx="199" cy="194"/>
            </a:xfrm>
            <a:custGeom>
              <a:avLst/>
              <a:gdLst>
                <a:gd name="T0" fmla="*/ 0 w 199"/>
                <a:gd name="T1" fmla="*/ 0 h 194"/>
                <a:gd name="T2" fmla="*/ 57 w 199"/>
                <a:gd name="T3" fmla="*/ 0 h 194"/>
                <a:gd name="T4" fmla="*/ 98 w 199"/>
                <a:gd name="T5" fmla="*/ 129 h 194"/>
                <a:gd name="T6" fmla="*/ 142 w 199"/>
                <a:gd name="T7" fmla="*/ 0 h 194"/>
                <a:gd name="T8" fmla="*/ 199 w 199"/>
                <a:gd name="T9" fmla="*/ 0 h 194"/>
                <a:gd name="T10" fmla="*/ 124 w 199"/>
                <a:gd name="T11" fmla="*/ 194 h 194"/>
                <a:gd name="T12" fmla="*/ 73 w 199"/>
                <a:gd name="T13" fmla="*/ 194 h 194"/>
                <a:gd name="T14" fmla="*/ 0 w 199"/>
                <a:gd name="T15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194">
                  <a:moveTo>
                    <a:pt x="0" y="0"/>
                  </a:moveTo>
                  <a:lnTo>
                    <a:pt x="57" y="0"/>
                  </a:lnTo>
                  <a:lnTo>
                    <a:pt x="98" y="129"/>
                  </a:lnTo>
                  <a:lnTo>
                    <a:pt x="142" y="0"/>
                  </a:lnTo>
                  <a:lnTo>
                    <a:pt x="199" y="0"/>
                  </a:lnTo>
                  <a:lnTo>
                    <a:pt x="124" y="194"/>
                  </a:lnTo>
                  <a:lnTo>
                    <a:pt x="73" y="19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CB59F585-F007-462A-952B-AD6B6C0BE00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5" y="2465"/>
              <a:ext cx="188" cy="198"/>
            </a:xfrm>
            <a:custGeom>
              <a:avLst/>
              <a:gdLst>
                <a:gd name="T0" fmla="*/ 48 w 90"/>
                <a:gd name="T1" fmla="*/ 94 h 94"/>
                <a:gd name="T2" fmla="*/ 29 w 90"/>
                <a:gd name="T3" fmla="*/ 91 h 94"/>
                <a:gd name="T4" fmla="*/ 14 w 90"/>
                <a:gd name="T5" fmla="*/ 81 h 94"/>
                <a:gd name="T6" fmla="*/ 4 w 90"/>
                <a:gd name="T7" fmla="*/ 67 h 94"/>
                <a:gd name="T8" fmla="*/ 0 w 90"/>
                <a:gd name="T9" fmla="*/ 47 h 94"/>
                <a:gd name="T10" fmla="*/ 0 w 90"/>
                <a:gd name="T11" fmla="*/ 47 h 94"/>
                <a:gd name="T12" fmla="*/ 4 w 90"/>
                <a:gd name="T13" fmla="*/ 29 h 94"/>
                <a:gd name="T14" fmla="*/ 13 w 90"/>
                <a:gd name="T15" fmla="*/ 14 h 94"/>
                <a:gd name="T16" fmla="*/ 27 w 90"/>
                <a:gd name="T17" fmla="*/ 3 h 94"/>
                <a:gd name="T18" fmla="*/ 45 w 90"/>
                <a:gd name="T19" fmla="*/ 0 h 94"/>
                <a:gd name="T20" fmla="*/ 65 w 90"/>
                <a:gd name="T21" fmla="*/ 4 h 94"/>
                <a:gd name="T22" fmla="*/ 79 w 90"/>
                <a:gd name="T23" fmla="*/ 15 h 94"/>
                <a:gd name="T24" fmla="*/ 87 w 90"/>
                <a:gd name="T25" fmla="*/ 30 h 94"/>
                <a:gd name="T26" fmla="*/ 90 w 90"/>
                <a:gd name="T27" fmla="*/ 49 h 94"/>
                <a:gd name="T28" fmla="*/ 89 w 90"/>
                <a:gd name="T29" fmla="*/ 52 h 94"/>
                <a:gd name="T30" fmla="*/ 89 w 90"/>
                <a:gd name="T31" fmla="*/ 56 h 94"/>
                <a:gd name="T32" fmla="*/ 26 w 90"/>
                <a:gd name="T33" fmla="*/ 56 h 94"/>
                <a:gd name="T34" fmla="*/ 34 w 90"/>
                <a:gd name="T35" fmla="*/ 69 h 94"/>
                <a:gd name="T36" fmla="*/ 48 w 90"/>
                <a:gd name="T37" fmla="*/ 74 h 94"/>
                <a:gd name="T38" fmla="*/ 60 w 90"/>
                <a:gd name="T39" fmla="*/ 72 h 94"/>
                <a:gd name="T40" fmla="*/ 70 w 90"/>
                <a:gd name="T41" fmla="*/ 64 h 94"/>
                <a:gd name="T42" fmla="*/ 85 w 90"/>
                <a:gd name="T43" fmla="*/ 78 h 94"/>
                <a:gd name="T44" fmla="*/ 69 w 90"/>
                <a:gd name="T45" fmla="*/ 90 h 94"/>
                <a:gd name="T46" fmla="*/ 48 w 90"/>
                <a:gd name="T47" fmla="*/ 94 h 94"/>
                <a:gd name="T48" fmla="*/ 64 w 90"/>
                <a:gd name="T49" fmla="*/ 40 h 94"/>
                <a:gd name="T50" fmla="*/ 58 w 90"/>
                <a:gd name="T51" fmla="*/ 26 h 94"/>
                <a:gd name="T52" fmla="*/ 45 w 90"/>
                <a:gd name="T53" fmla="*/ 20 h 94"/>
                <a:gd name="T54" fmla="*/ 32 w 90"/>
                <a:gd name="T55" fmla="*/ 26 h 94"/>
                <a:gd name="T56" fmla="*/ 26 w 90"/>
                <a:gd name="T57" fmla="*/ 40 h 94"/>
                <a:gd name="T58" fmla="*/ 64 w 90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0" h="94">
                  <a:moveTo>
                    <a:pt x="48" y="94"/>
                  </a:moveTo>
                  <a:cubicBezTo>
                    <a:pt x="41" y="94"/>
                    <a:pt x="35" y="93"/>
                    <a:pt x="29" y="91"/>
                  </a:cubicBezTo>
                  <a:cubicBezTo>
                    <a:pt x="23" y="89"/>
                    <a:pt x="18" y="85"/>
                    <a:pt x="14" y="81"/>
                  </a:cubicBezTo>
                  <a:cubicBezTo>
                    <a:pt x="10" y="77"/>
                    <a:pt x="6" y="72"/>
                    <a:pt x="4" y="67"/>
                  </a:cubicBezTo>
                  <a:cubicBezTo>
                    <a:pt x="1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1"/>
                    <a:pt x="1" y="34"/>
                    <a:pt x="4" y="29"/>
                  </a:cubicBezTo>
                  <a:cubicBezTo>
                    <a:pt x="6" y="23"/>
                    <a:pt x="9" y="18"/>
                    <a:pt x="13" y="14"/>
                  </a:cubicBezTo>
                  <a:cubicBezTo>
                    <a:pt x="17" y="9"/>
                    <a:pt x="21" y="6"/>
                    <a:pt x="27" y="3"/>
                  </a:cubicBezTo>
                  <a:cubicBezTo>
                    <a:pt x="32" y="1"/>
                    <a:pt x="39" y="0"/>
                    <a:pt x="45" y="0"/>
                  </a:cubicBezTo>
                  <a:cubicBezTo>
                    <a:pt x="53" y="0"/>
                    <a:pt x="59" y="1"/>
                    <a:pt x="65" y="4"/>
                  </a:cubicBezTo>
                  <a:cubicBezTo>
                    <a:pt x="71" y="7"/>
                    <a:pt x="75" y="10"/>
                    <a:pt x="79" y="15"/>
                  </a:cubicBezTo>
                  <a:cubicBezTo>
                    <a:pt x="83" y="19"/>
                    <a:pt x="85" y="24"/>
                    <a:pt x="87" y="30"/>
                  </a:cubicBezTo>
                  <a:cubicBezTo>
                    <a:pt x="89" y="36"/>
                    <a:pt x="90" y="43"/>
                    <a:pt x="90" y="49"/>
                  </a:cubicBezTo>
                  <a:cubicBezTo>
                    <a:pt x="90" y="50"/>
                    <a:pt x="90" y="51"/>
                    <a:pt x="89" y="52"/>
                  </a:cubicBezTo>
                  <a:cubicBezTo>
                    <a:pt x="89" y="53"/>
                    <a:pt x="89" y="55"/>
                    <a:pt x="89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7" y="62"/>
                    <a:pt x="30" y="66"/>
                    <a:pt x="34" y="69"/>
                  </a:cubicBezTo>
                  <a:cubicBezTo>
                    <a:pt x="38" y="72"/>
                    <a:pt x="42" y="74"/>
                    <a:pt x="48" y="74"/>
                  </a:cubicBezTo>
                  <a:cubicBezTo>
                    <a:pt x="52" y="74"/>
                    <a:pt x="56" y="73"/>
                    <a:pt x="60" y="72"/>
                  </a:cubicBezTo>
                  <a:cubicBezTo>
                    <a:pt x="63" y="70"/>
                    <a:pt x="67" y="68"/>
                    <a:pt x="70" y="64"/>
                  </a:cubicBezTo>
                  <a:cubicBezTo>
                    <a:pt x="85" y="78"/>
                    <a:pt x="85" y="78"/>
                    <a:pt x="85" y="78"/>
                  </a:cubicBezTo>
                  <a:cubicBezTo>
                    <a:pt x="81" y="83"/>
                    <a:pt x="76" y="87"/>
                    <a:pt x="69" y="90"/>
                  </a:cubicBezTo>
                  <a:cubicBezTo>
                    <a:pt x="63" y="93"/>
                    <a:pt x="56" y="94"/>
                    <a:pt x="48" y="94"/>
                  </a:cubicBezTo>
                  <a:close/>
                  <a:moveTo>
                    <a:pt x="64" y="40"/>
                  </a:moveTo>
                  <a:cubicBezTo>
                    <a:pt x="64" y="34"/>
                    <a:pt x="62" y="29"/>
                    <a:pt x="58" y="26"/>
                  </a:cubicBezTo>
                  <a:cubicBezTo>
                    <a:pt x="55" y="22"/>
                    <a:pt x="51" y="20"/>
                    <a:pt x="45" y="20"/>
                  </a:cubicBezTo>
                  <a:cubicBezTo>
                    <a:pt x="40" y="20"/>
                    <a:pt x="35" y="22"/>
                    <a:pt x="32" y="26"/>
                  </a:cubicBezTo>
                  <a:cubicBezTo>
                    <a:pt x="29" y="29"/>
                    <a:pt x="27" y="34"/>
                    <a:pt x="26" y="40"/>
                  </a:cubicBezTo>
                  <a:lnTo>
                    <a:pt x="6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E8993B9F-7378-49F0-95F6-0BC558CF1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9" y="2023"/>
              <a:ext cx="175" cy="261"/>
            </a:xfrm>
            <a:custGeom>
              <a:avLst/>
              <a:gdLst>
                <a:gd name="T0" fmla="*/ 0 w 84"/>
                <a:gd name="T1" fmla="*/ 0 h 124"/>
                <a:gd name="T2" fmla="*/ 26 w 84"/>
                <a:gd name="T3" fmla="*/ 0 h 124"/>
                <a:gd name="T4" fmla="*/ 26 w 84"/>
                <a:gd name="T5" fmla="*/ 46 h 124"/>
                <a:gd name="T6" fmla="*/ 31 w 84"/>
                <a:gd name="T7" fmla="*/ 41 h 124"/>
                <a:gd name="T8" fmla="*/ 37 w 84"/>
                <a:gd name="T9" fmla="*/ 36 h 124"/>
                <a:gd name="T10" fmla="*/ 44 w 84"/>
                <a:gd name="T11" fmla="*/ 33 h 124"/>
                <a:gd name="T12" fmla="*/ 53 w 84"/>
                <a:gd name="T13" fmla="*/ 32 h 124"/>
                <a:gd name="T14" fmla="*/ 75 w 84"/>
                <a:gd name="T15" fmla="*/ 40 h 124"/>
                <a:gd name="T16" fmla="*/ 84 w 84"/>
                <a:gd name="T17" fmla="*/ 65 h 124"/>
                <a:gd name="T18" fmla="*/ 84 w 84"/>
                <a:gd name="T19" fmla="*/ 124 h 124"/>
                <a:gd name="T20" fmla="*/ 58 w 84"/>
                <a:gd name="T21" fmla="*/ 124 h 124"/>
                <a:gd name="T22" fmla="*/ 58 w 84"/>
                <a:gd name="T23" fmla="*/ 74 h 124"/>
                <a:gd name="T24" fmla="*/ 54 w 84"/>
                <a:gd name="T25" fmla="*/ 60 h 124"/>
                <a:gd name="T26" fmla="*/ 42 w 84"/>
                <a:gd name="T27" fmla="*/ 55 h 124"/>
                <a:gd name="T28" fmla="*/ 30 w 84"/>
                <a:gd name="T29" fmla="*/ 60 h 124"/>
                <a:gd name="T30" fmla="*/ 26 w 84"/>
                <a:gd name="T31" fmla="*/ 74 h 124"/>
                <a:gd name="T32" fmla="*/ 26 w 84"/>
                <a:gd name="T33" fmla="*/ 124 h 124"/>
                <a:gd name="T34" fmla="*/ 0 w 84"/>
                <a:gd name="T35" fmla="*/ 124 h 124"/>
                <a:gd name="T36" fmla="*/ 0 w 84"/>
                <a:gd name="T3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4" h="124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7" y="44"/>
                    <a:pt x="29" y="42"/>
                    <a:pt x="31" y="41"/>
                  </a:cubicBezTo>
                  <a:cubicBezTo>
                    <a:pt x="33" y="39"/>
                    <a:pt x="35" y="37"/>
                    <a:pt x="37" y="36"/>
                  </a:cubicBezTo>
                  <a:cubicBezTo>
                    <a:pt x="39" y="34"/>
                    <a:pt x="41" y="33"/>
                    <a:pt x="44" y="33"/>
                  </a:cubicBezTo>
                  <a:cubicBezTo>
                    <a:pt x="46" y="32"/>
                    <a:pt x="49" y="32"/>
                    <a:pt x="53" y="32"/>
                  </a:cubicBezTo>
                  <a:cubicBezTo>
                    <a:pt x="63" y="32"/>
                    <a:pt x="70" y="34"/>
                    <a:pt x="75" y="40"/>
                  </a:cubicBezTo>
                  <a:cubicBezTo>
                    <a:pt x="81" y="46"/>
                    <a:pt x="84" y="55"/>
                    <a:pt x="84" y="65"/>
                  </a:cubicBezTo>
                  <a:cubicBezTo>
                    <a:pt x="84" y="124"/>
                    <a:pt x="84" y="124"/>
                    <a:pt x="84" y="124"/>
                  </a:cubicBezTo>
                  <a:cubicBezTo>
                    <a:pt x="58" y="124"/>
                    <a:pt x="58" y="124"/>
                    <a:pt x="58" y="124"/>
                  </a:cubicBezTo>
                  <a:cubicBezTo>
                    <a:pt x="58" y="74"/>
                    <a:pt x="58" y="74"/>
                    <a:pt x="58" y="74"/>
                  </a:cubicBezTo>
                  <a:cubicBezTo>
                    <a:pt x="58" y="67"/>
                    <a:pt x="56" y="63"/>
                    <a:pt x="54" y="60"/>
                  </a:cubicBezTo>
                  <a:cubicBezTo>
                    <a:pt x="51" y="57"/>
                    <a:pt x="47" y="55"/>
                    <a:pt x="42" y="55"/>
                  </a:cubicBezTo>
                  <a:cubicBezTo>
                    <a:pt x="37" y="55"/>
                    <a:pt x="33" y="57"/>
                    <a:pt x="30" y="60"/>
                  </a:cubicBezTo>
                  <a:cubicBezTo>
                    <a:pt x="27" y="63"/>
                    <a:pt x="26" y="67"/>
                    <a:pt x="26" y="74"/>
                  </a:cubicBezTo>
                  <a:cubicBezTo>
                    <a:pt x="26" y="124"/>
                    <a:pt x="26" y="124"/>
                    <a:pt x="26" y="124"/>
                  </a:cubicBezTo>
                  <a:cubicBezTo>
                    <a:pt x="0" y="124"/>
                    <a:pt x="0" y="124"/>
                    <a:pt x="0" y="124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2071CB5D-D956-4957-8D73-4591DC9808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" y="2044"/>
              <a:ext cx="122" cy="244"/>
            </a:xfrm>
            <a:custGeom>
              <a:avLst/>
              <a:gdLst>
                <a:gd name="T0" fmla="*/ 37 w 58"/>
                <a:gd name="T1" fmla="*/ 116 h 116"/>
                <a:gd name="T2" fmla="*/ 27 w 58"/>
                <a:gd name="T3" fmla="*/ 114 h 116"/>
                <a:gd name="T4" fmla="*/ 18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0 h 116"/>
                <a:gd name="T38" fmla="*/ 49 w 58"/>
                <a:gd name="T39" fmla="*/ 114 h 116"/>
                <a:gd name="T40" fmla="*/ 37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7" y="116"/>
                  </a:moveTo>
                  <a:cubicBezTo>
                    <a:pt x="33" y="116"/>
                    <a:pt x="30" y="115"/>
                    <a:pt x="27" y="114"/>
                  </a:cubicBezTo>
                  <a:cubicBezTo>
                    <a:pt x="23" y="114"/>
                    <a:pt x="21" y="112"/>
                    <a:pt x="18" y="110"/>
                  </a:cubicBezTo>
                  <a:cubicBezTo>
                    <a:pt x="16" y="108"/>
                    <a:pt x="14" y="105"/>
                    <a:pt x="13" y="102"/>
                  </a:cubicBezTo>
                  <a:cubicBezTo>
                    <a:pt x="12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40" y="93"/>
                    <a:pt x="45" y="93"/>
                  </a:cubicBezTo>
                  <a:cubicBezTo>
                    <a:pt x="50" y="93"/>
                    <a:pt x="54" y="92"/>
                    <a:pt x="58" y="90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6" y="115"/>
                    <a:pt x="42" y="116"/>
                    <a:pt x="37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5C65D2D9-80AA-4F83-83FA-D83B8F7A8E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38" y="2091"/>
              <a:ext cx="188" cy="197"/>
            </a:xfrm>
            <a:custGeom>
              <a:avLst/>
              <a:gdLst>
                <a:gd name="T0" fmla="*/ 48 w 90"/>
                <a:gd name="T1" fmla="*/ 94 h 94"/>
                <a:gd name="T2" fmla="*/ 29 w 90"/>
                <a:gd name="T3" fmla="*/ 91 h 94"/>
                <a:gd name="T4" fmla="*/ 14 w 90"/>
                <a:gd name="T5" fmla="*/ 81 h 94"/>
                <a:gd name="T6" fmla="*/ 4 w 90"/>
                <a:gd name="T7" fmla="*/ 66 h 94"/>
                <a:gd name="T8" fmla="*/ 0 w 90"/>
                <a:gd name="T9" fmla="*/ 47 h 94"/>
                <a:gd name="T10" fmla="*/ 0 w 90"/>
                <a:gd name="T11" fmla="*/ 47 h 94"/>
                <a:gd name="T12" fmla="*/ 3 w 90"/>
                <a:gd name="T13" fmla="*/ 29 h 94"/>
                <a:gd name="T14" fmla="*/ 13 w 90"/>
                <a:gd name="T15" fmla="*/ 13 h 94"/>
                <a:gd name="T16" fmla="*/ 27 w 90"/>
                <a:gd name="T17" fmla="*/ 3 h 94"/>
                <a:gd name="T18" fmla="*/ 45 w 90"/>
                <a:gd name="T19" fmla="*/ 0 h 94"/>
                <a:gd name="T20" fmla="*/ 65 w 90"/>
                <a:gd name="T21" fmla="*/ 3 h 94"/>
                <a:gd name="T22" fmla="*/ 79 w 90"/>
                <a:gd name="T23" fmla="*/ 14 h 94"/>
                <a:gd name="T24" fmla="*/ 87 w 90"/>
                <a:gd name="T25" fmla="*/ 30 h 94"/>
                <a:gd name="T26" fmla="*/ 90 w 90"/>
                <a:gd name="T27" fmla="*/ 49 h 94"/>
                <a:gd name="T28" fmla="*/ 90 w 90"/>
                <a:gd name="T29" fmla="*/ 52 h 94"/>
                <a:gd name="T30" fmla="*/ 89 w 90"/>
                <a:gd name="T31" fmla="*/ 56 h 94"/>
                <a:gd name="T32" fmla="*/ 26 w 90"/>
                <a:gd name="T33" fmla="*/ 56 h 94"/>
                <a:gd name="T34" fmla="*/ 34 w 90"/>
                <a:gd name="T35" fmla="*/ 69 h 94"/>
                <a:gd name="T36" fmla="*/ 48 w 90"/>
                <a:gd name="T37" fmla="*/ 73 h 94"/>
                <a:gd name="T38" fmla="*/ 60 w 90"/>
                <a:gd name="T39" fmla="*/ 71 h 94"/>
                <a:gd name="T40" fmla="*/ 70 w 90"/>
                <a:gd name="T41" fmla="*/ 64 h 94"/>
                <a:gd name="T42" fmla="*/ 85 w 90"/>
                <a:gd name="T43" fmla="*/ 77 h 94"/>
                <a:gd name="T44" fmla="*/ 69 w 90"/>
                <a:gd name="T45" fmla="*/ 90 h 94"/>
                <a:gd name="T46" fmla="*/ 48 w 90"/>
                <a:gd name="T47" fmla="*/ 94 h 94"/>
                <a:gd name="T48" fmla="*/ 65 w 90"/>
                <a:gd name="T49" fmla="*/ 40 h 94"/>
                <a:gd name="T50" fmla="*/ 58 w 90"/>
                <a:gd name="T51" fmla="*/ 26 h 94"/>
                <a:gd name="T52" fmla="*/ 45 w 90"/>
                <a:gd name="T53" fmla="*/ 20 h 94"/>
                <a:gd name="T54" fmla="*/ 32 w 90"/>
                <a:gd name="T55" fmla="*/ 25 h 94"/>
                <a:gd name="T56" fmla="*/ 26 w 90"/>
                <a:gd name="T57" fmla="*/ 40 h 94"/>
                <a:gd name="T58" fmla="*/ 65 w 90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0" h="94">
                  <a:moveTo>
                    <a:pt x="48" y="94"/>
                  </a:moveTo>
                  <a:cubicBezTo>
                    <a:pt x="41" y="94"/>
                    <a:pt x="35" y="93"/>
                    <a:pt x="29" y="91"/>
                  </a:cubicBezTo>
                  <a:cubicBezTo>
                    <a:pt x="23" y="89"/>
                    <a:pt x="18" y="85"/>
                    <a:pt x="14" y="81"/>
                  </a:cubicBezTo>
                  <a:cubicBezTo>
                    <a:pt x="9" y="77"/>
                    <a:pt x="6" y="72"/>
                    <a:pt x="4" y="66"/>
                  </a:cubicBezTo>
                  <a:cubicBezTo>
                    <a:pt x="1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0"/>
                    <a:pt x="1" y="34"/>
                    <a:pt x="3" y="29"/>
                  </a:cubicBezTo>
                  <a:cubicBezTo>
                    <a:pt x="6" y="23"/>
                    <a:pt x="9" y="18"/>
                    <a:pt x="13" y="13"/>
                  </a:cubicBezTo>
                  <a:cubicBezTo>
                    <a:pt x="17" y="9"/>
                    <a:pt x="21" y="6"/>
                    <a:pt x="27" y="3"/>
                  </a:cubicBezTo>
                  <a:cubicBezTo>
                    <a:pt x="32" y="1"/>
                    <a:pt x="39" y="0"/>
                    <a:pt x="45" y="0"/>
                  </a:cubicBezTo>
                  <a:cubicBezTo>
                    <a:pt x="53" y="0"/>
                    <a:pt x="59" y="1"/>
                    <a:pt x="65" y="3"/>
                  </a:cubicBezTo>
                  <a:cubicBezTo>
                    <a:pt x="71" y="6"/>
                    <a:pt x="75" y="10"/>
                    <a:pt x="79" y="14"/>
                  </a:cubicBezTo>
                  <a:cubicBezTo>
                    <a:pt x="83" y="19"/>
                    <a:pt x="85" y="24"/>
                    <a:pt x="87" y="30"/>
                  </a:cubicBezTo>
                  <a:cubicBezTo>
                    <a:pt x="89" y="36"/>
                    <a:pt x="90" y="42"/>
                    <a:pt x="90" y="49"/>
                  </a:cubicBezTo>
                  <a:cubicBezTo>
                    <a:pt x="90" y="50"/>
                    <a:pt x="90" y="51"/>
                    <a:pt x="90" y="52"/>
                  </a:cubicBezTo>
                  <a:cubicBezTo>
                    <a:pt x="90" y="53"/>
                    <a:pt x="90" y="55"/>
                    <a:pt x="89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7" y="62"/>
                    <a:pt x="30" y="66"/>
                    <a:pt x="34" y="69"/>
                  </a:cubicBezTo>
                  <a:cubicBezTo>
                    <a:pt x="38" y="72"/>
                    <a:pt x="42" y="73"/>
                    <a:pt x="48" y="73"/>
                  </a:cubicBezTo>
                  <a:cubicBezTo>
                    <a:pt x="52" y="73"/>
                    <a:pt x="56" y="73"/>
                    <a:pt x="60" y="71"/>
                  </a:cubicBezTo>
                  <a:cubicBezTo>
                    <a:pt x="63" y="70"/>
                    <a:pt x="67" y="68"/>
                    <a:pt x="70" y="64"/>
                  </a:cubicBezTo>
                  <a:cubicBezTo>
                    <a:pt x="85" y="77"/>
                    <a:pt x="85" y="77"/>
                    <a:pt x="85" y="77"/>
                  </a:cubicBezTo>
                  <a:cubicBezTo>
                    <a:pt x="81" y="83"/>
                    <a:pt x="76" y="87"/>
                    <a:pt x="69" y="90"/>
                  </a:cubicBezTo>
                  <a:cubicBezTo>
                    <a:pt x="63" y="93"/>
                    <a:pt x="56" y="94"/>
                    <a:pt x="48" y="94"/>
                  </a:cubicBezTo>
                  <a:close/>
                  <a:moveTo>
                    <a:pt x="65" y="40"/>
                  </a:moveTo>
                  <a:cubicBezTo>
                    <a:pt x="64" y="34"/>
                    <a:pt x="62" y="29"/>
                    <a:pt x="58" y="26"/>
                  </a:cubicBezTo>
                  <a:cubicBezTo>
                    <a:pt x="55" y="22"/>
                    <a:pt x="51" y="20"/>
                    <a:pt x="45" y="20"/>
                  </a:cubicBezTo>
                  <a:cubicBezTo>
                    <a:pt x="40" y="20"/>
                    <a:pt x="35" y="22"/>
                    <a:pt x="32" y="25"/>
                  </a:cubicBezTo>
                  <a:cubicBezTo>
                    <a:pt x="29" y="29"/>
                    <a:pt x="27" y="34"/>
                    <a:pt x="26" y="40"/>
                  </a:cubicBezTo>
                  <a:lnTo>
                    <a:pt x="65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43" name="Rechthoek 42">
            <a:extLst>
              <a:ext uri="{FF2B5EF4-FFF2-40B4-BE49-F238E27FC236}">
                <a16:creationId xmlns:a16="http://schemas.microsoft.com/office/drawing/2014/main" id="{CA53A355-C4E3-4F64-823D-8FE7F9A0F9D5}"/>
              </a:ext>
            </a:extLst>
          </p:cNvPr>
          <p:cNvSpPr/>
          <p:nvPr userDrawn="1"/>
        </p:nvSpPr>
        <p:spPr>
          <a:xfrm rot="5400000">
            <a:off x="5008351" y="-373150"/>
            <a:ext cx="2161111" cy="121885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Titel 5">
            <a:extLst>
              <a:ext uri="{FF2B5EF4-FFF2-40B4-BE49-F238E27FC236}">
                <a16:creationId xmlns:a16="http://schemas.microsoft.com/office/drawing/2014/main" id="{61B0CE4C-B365-4516-94BD-ED0B731CF89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500" y="5076265"/>
            <a:ext cx="10775070" cy="98132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noProof="0" dirty="0"/>
              <a:t>A</a:t>
            </a:r>
            <a:r>
              <a:rPr lang="en-US" noProof="0" dirty="0" err="1"/>
              <a:t>dd</a:t>
            </a:r>
            <a:r>
              <a:rPr lang="en-US" noProof="0" dirty="0"/>
              <a:t> a slide title</a:t>
            </a:r>
            <a:endParaRPr lang="nl-NL" dirty="0"/>
          </a:p>
        </p:txBody>
      </p:sp>
      <p:sp>
        <p:nvSpPr>
          <p:cNvPr id="51" name="Tijdelijke aanduiding voor verticale tekst 2">
            <a:extLst>
              <a:ext uri="{FF2B5EF4-FFF2-40B4-BE49-F238E27FC236}">
                <a16:creationId xmlns:a16="http://schemas.microsoft.com/office/drawing/2014/main" id="{F5FFEA7D-CF5B-4EAF-889E-8624F2173109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6057586"/>
            <a:ext cx="107735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400" b="1" cap="all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Add a subtitle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F7DE745-040B-C84A-B164-3C8AC0892A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10728" y="327478"/>
            <a:ext cx="1781257" cy="36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37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INSTRUCTION">
            <a:extLst>
              <a:ext uri="{FF2B5EF4-FFF2-40B4-BE49-F238E27FC236}">
                <a16:creationId xmlns:a16="http://schemas.microsoft.com/office/drawing/2014/main" id="{B7C1A15C-01E6-034F-8403-667CC72C788F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53" name="Rechthoek 294">
              <a:extLst>
                <a:ext uri="{FF2B5EF4-FFF2-40B4-BE49-F238E27FC236}">
                  <a16:creationId xmlns:a16="http://schemas.microsoft.com/office/drawing/2014/main" id="{F575821E-5A42-404E-8544-FC309F1CE1F9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54" name="Rechthoek 295">
              <a:extLst>
                <a:ext uri="{FF2B5EF4-FFF2-40B4-BE49-F238E27FC236}">
                  <a16:creationId xmlns:a16="http://schemas.microsoft.com/office/drawing/2014/main" id="{77355A6A-ED02-9D49-92A6-92C4FDEBE8D3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57" name="Ovaal 296">
              <a:extLst>
                <a:ext uri="{FF2B5EF4-FFF2-40B4-BE49-F238E27FC236}">
                  <a16:creationId xmlns:a16="http://schemas.microsoft.com/office/drawing/2014/main" id="{A912309D-B96F-1042-92BC-4C769B11F63F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8" name="Rechthoek 297">
              <a:extLst>
                <a:ext uri="{FF2B5EF4-FFF2-40B4-BE49-F238E27FC236}">
                  <a16:creationId xmlns:a16="http://schemas.microsoft.com/office/drawing/2014/main" id="{9BE76573-5193-A64D-81F2-C7854B894C51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59" name="Groep 298">
              <a:extLst>
                <a:ext uri="{FF2B5EF4-FFF2-40B4-BE49-F238E27FC236}">
                  <a16:creationId xmlns:a16="http://schemas.microsoft.com/office/drawing/2014/main" id="{37F6CF07-3C9F-5A4E-B0FE-1E17DD19D16C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105" name="Rechthoek 348">
                <a:extLst>
                  <a:ext uri="{FF2B5EF4-FFF2-40B4-BE49-F238E27FC236}">
                    <a16:creationId xmlns:a16="http://schemas.microsoft.com/office/drawing/2014/main" id="{E4FC4DB3-EBE4-8445-B6CE-1B0F2DB300BF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6" name="Ovaal 349">
                <a:extLst>
                  <a:ext uri="{FF2B5EF4-FFF2-40B4-BE49-F238E27FC236}">
                    <a16:creationId xmlns:a16="http://schemas.microsoft.com/office/drawing/2014/main" id="{C21CD297-7FB4-3F45-A754-A8CBC1A1CDF4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7" name="Vrije vorm: vorm 350">
                <a:extLst>
                  <a:ext uri="{FF2B5EF4-FFF2-40B4-BE49-F238E27FC236}">
                    <a16:creationId xmlns:a16="http://schemas.microsoft.com/office/drawing/2014/main" id="{F5184516-54D0-3A4B-84BC-9C232236D3A3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8" name="Rechthoek: afgeronde hoeken 351">
                <a:extLst>
                  <a:ext uri="{FF2B5EF4-FFF2-40B4-BE49-F238E27FC236}">
                    <a16:creationId xmlns:a16="http://schemas.microsoft.com/office/drawing/2014/main" id="{0A46A587-8DC6-974D-A0F7-5C3087F5CA5B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09" name="Rechte verbindingslijn 352">
                <a:extLst>
                  <a:ext uri="{FF2B5EF4-FFF2-40B4-BE49-F238E27FC236}">
                    <a16:creationId xmlns:a16="http://schemas.microsoft.com/office/drawing/2014/main" id="{232FD291-289C-DB40-B7BE-72911676E06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0" name="Rechte verbindingslijn 353">
                <a:extLst>
                  <a:ext uri="{FF2B5EF4-FFF2-40B4-BE49-F238E27FC236}">
                    <a16:creationId xmlns:a16="http://schemas.microsoft.com/office/drawing/2014/main" id="{8AF8059C-A0D2-8E4F-95CC-A58F8F3AE716}"/>
                  </a:ext>
                </a:extLst>
              </p:cNvPr>
              <p:cNvCxnSpPr>
                <a:cxnSpLocks/>
                <a:stCxn id="108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60" name="Ovaal 299">
              <a:extLst>
                <a:ext uri="{FF2B5EF4-FFF2-40B4-BE49-F238E27FC236}">
                  <a16:creationId xmlns:a16="http://schemas.microsoft.com/office/drawing/2014/main" id="{ACE35BF8-2756-AE43-9678-E2AD60827DF3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61" name="Rechthoek 300">
              <a:extLst>
                <a:ext uri="{FF2B5EF4-FFF2-40B4-BE49-F238E27FC236}">
                  <a16:creationId xmlns:a16="http://schemas.microsoft.com/office/drawing/2014/main" id="{05B54A5B-4AD5-1C4D-A150-39DEDEB3AAB9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62" name="Groep 301">
              <a:extLst>
                <a:ext uri="{FF2B5EF4-FFF2-40B4-BE49-F238E27FC236}">
                  <a16:creationId xmlns:a16="http://schemas.microsoft.com/office/drawing/2014/main" id="{6191E9BB-76D9-FE4F-9070-DD4D38412D17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102" name="Rechthoek 345">
                <a:extLst>
                  <a:ext uri="{FF2B5EF4-FFF2-40B4-BE49-F238E27FC236}">
                    <a16:creationId xmlns:a16="http://schemas.microsoft.com/office/drawing/2014/main" id="{2F28640D-4781-8841-AE00-ADB4A27D8C9C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103" name="Rechte verbindingslijn 346">
                <a:extLst>
                  <a:ext uri="{FF2B5EF4-FFF2-40B4-BE49-F238E27FC236}">
                    <a16:creationId xmlns:a16="http://schemas.microsoft.com/office/drawing/2014/main" id="{6DF059D8-206B-2143-8EDB-46B85425E385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04" name="Gelijkbenige driehoek 347">
                <a:extLst>
                  <a:ext uri="{FF2B5EF4-FFF2-40B4-BE49-F238E27FC236}">
                    <a16:creationId xmlns:a16="http://schemas.microsoft.com/office/drawing/2014/main" id="{2E9F58B4-5929-C44D-9D7F-A175E0A414BE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3" name="Ovaal 302">
              <a:extLst>
                <a:ext uri="{FF2B5EF4-FFF2-40B4-BE49-F238E27FC236}">
                  <a16:creationId xmlns:a16="http://schemas.microsoft.com/office/drawing/2014/main" id="{B44F919E-21A9-DB40-94EB-10901CEA61AB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64" name="Rechthoek 303">
              <a:extLst>
                <a:ext uri="{FF2B5EF4-FFF2-40B4-BE49-F238E27FC236}">
                  <a16:creationId xmlns:a16="http://schemas.microsoft.com/office/drawing/2014/main" id="{AA6C76CA-D0AE-4746-AC4F-0AE12B87BB4D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65" name="Ovaal 304">
              <a:extLst>
                <a:ext uri="{FF2B5EF4-FFF2-40B4-BE49-F238E27FC236}">
                  <a16:creationId xmlns:a16="http://schemas.microsoft.com/office/drawing/2014/main" id="{A3528564-F5DE-864C-A47D-5B3BEA8C6F04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66" name="Rechthoek 305">
              <a:extLst>
                <a:ext uri="{FF2B5EF4-FFF2-40B4-BE49-F238E27FC236}">
                  <a16:creationId xmlns:a16="http://schemas.microsoft.com/office/drawing/2014/main" id="{73C2269F-ECC5-1749-98D3-35D26991A2AC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67" name="Groep 306">
              <a:extLst>
                <a:ext uri="{FF2B5EF4-FFF2-40B4-BE49-F238E27FC236}">
                  <a16:creationId xmlns:a16="http://schemas.microsoft.com/office/drawing/2014/main" id="{4CDBD636-D427-2744-B2E9-D6A1E3780656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86" name="Groep 326">
                <a:extLst>
                  <a:ext uri="{FF2B5EF4-FFF2-40B4-BE49-F238E27FC236}">
                    <a16:creationId xmlns:a16="http://schemas.microsoft.com/office/drawing/2014/main" id="{98E603B0-3BB3-ED45-895D-8AFE90A49409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89" name="Groep 331">
                  <a:extLst>
                    <a:ext uri="{FF2B5EF4-FFF2-40B4-BE49-F238E27FC236}">
                      <a16:creationId xmlns:a16="http://schemas.microsoft.com/office/drawing/2014/main" id="{2D3479D9-4839-D14C-B023-5EA49ADC7C11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96" name="Groep 339">
                    <a:extLst>
                      <a:ext uri="{FF2B5EF4-FFF2-40B4-BE49-F238E27FC236}">
                        <a16:creationId xmlns:a16="http://schemas.microsoft.com/office/drawing/2014/main" id="{D16213FA-E455-034D-9858-8A95247506A2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99" name="Rechthoek 342">
                      <a:extLst>
                        <a:ext uri="{FF2B5EF4-FFF2-40B4-BE49-F238E27FC236}">
                          <a16:creationId xmlns:a16="http://schemas.microsoft.com/office/drawing/2014/main" id="{A1D76F1F-FB37-3E43-827E-7E2D4ABD5AF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0" name="Rechthoek 343">
                      <a:extLst>
                        <a:ext uri="{FF2B5EF4-FFF2-40B4-BE49-F238E27FC236}">
                          <a16:creationId xmlns:a16="http://schemas.microsoft.com/office/drawing/2014/main" id="{BB9FD40C-D124-1A4E-96CD-730BD7BF3A1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1" name="Ovaal 344">
                      <a:extLst>
                        <a:ext uri="{FF2B5EF4-FFF2-40B4-BE49-F238E27FC236}">
                          <a16:creationId xmlns:a16="http://schemas.microsoft.com/office/drawing/2014/main" id="{16B31037-890E-F04C-B40B-C1D532E2215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97" name="Afbeelding 340">
                    <a:extLst>
                      <a:ext uri="{FF2B5EF4-FFF2-40B4-BE49-F238E27FC236}">
                        <a16:creationId xmlns:a16="http://schemas.microsoft.com/office/drawing/2014/main" id="{8227D9A4-415B-DE46-B876-0AA6C1F0940E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98" name="Afbeelding 341">
                    <a:extLst>
                      <a:ext uri="{FF2B5EF4-FFF2-40B4-BE49-F238E27FC236}">
                        <a16:creationId xmlns:a16="http://schemas.microsoft.com/office/drawing/2014/main" id="{24CF51A1-AD8A-894C-B6F2-B088D04AF38C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90" name="Groep 332">
                  <a:extLst>
                    <a:ext uri="{FF2B5EF4-FFF2-40B4-BE49-F238E27FC236}">
                      <a16:creationId xmlns:a16="http://schemas.microsoft.com/office/drawing/2014/main" id="{2D351F9D-ED1E-3E49-8C82-79F9CA5EAAE7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94" name="Rechthoek 337">
                    <a:extLst>
                      <a:ext uri="{FF2B5EF4-FFF2-40B4-BE49-F238E27FC236}">
                        <a16:creationId xmlns:a16="http://schemas.microsoft.com/office/drawing/2014/main" id="{7236D6D9-77CB-3048-B5E3-8AE66CA287C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5" name="Rechthoek 338">
                    <a:extLst>
                      <a:ext uri="{FF2B5EF4-FFF2-40B4-BE49-F238E27FC236}">
                        <a16:creationId xmlns:a16="http://schemas.microsoft.com/office/drawing/2014/main" id="{F7010E64-C27C-CD49-BB7C-E3E31D9DE34E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91" name="Groep 333">
                  <a:extLst>
                    <a:ext uri="{FF2B5EF4-FFF2-40B4-BE49-F238E27FC236}">
                      <a16:creationId xmlns:a16="http://schemas.microsoft.com/office/drawing/2014/main" id="{1962211F-4B8D-1F47-ABB8-BBB2AAB8DA51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92" name="Rechthoek 335">
                    <a:extLst>
                      <a:ext uri="{FF2B5EF4-FFF2-40B4-BE49-F238E27FC236}">
                        <a16:creationId xmlns:a16="http://schemas.microsoft.com/office/drawing/2014/main" id="{F8370809-2894-C145-99DC-9079DE1CDE0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3" name="Rechthoek 336">
                    <a:extLst>
                      <a:ext uri="{FF2B5EF4-FFF2-40B4-BE49-F238E27FC236}">
                        <a16:creationId xmlns:a16="http://schemas.microsoft.com/office/drawing/2014/main" id="{B6A5962B-6AFE-394B-B6D7-492C40844CFC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87" name="Rechthoek 327">
                <a:extLst>
                  <a:ext uri="{FF2B5EF4-FFF2-40B4-BE49-F238E27FC236}">
                    <a16:creationId xmlns:a16="http://schemas.microsoft.com/office/drawing/2014/main" id="{FC7F6815-5FE5-7646-851C-5EB3503E5B12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88" name="Gelijkbenige driehoek 330">
                <a:extLst>
                  <a:ext uri="{FF2B5EF4-FFF2-40B4-BE49-F238E27FC236}">
                    <a16:creationId xmlns:a16="http://schemas.microsoft.com/office/drawing/2014/main" id="{8875CEBB-CC79-A54E-AC14-7E4BBBBEE00D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8" name="Groep 307">
              <a:extLst>
                <a:ext uri="{FF2B5EF4-FFF2-40B4-BE49-F238E27FC236}">
                  <a16:creationId xmlns:a16="http://schemas.microsoft.com/office/drawing/2014/main" id="{5D0FC6F5-710B-DE4E-8306-3AFB0973ACD4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72" name="Rechthoek 311">
                <a:extLst>
                  <a:ext uri="{FF2B5EF4-FFF2-40B4-BE49-F238E27FC236}">
                    <a16:creationId xmlns:a16="http://schemas.microsoft.com/office/drawing/2014/main" id="{3C3636D1-5BDF-2E44-ACAC-FC6884EB64B2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3" name="Rechthoek 312">
                <a:extLst>
                  <a:ext uri="{FF2B5EF4-FFF2-40B4-BE49-F238E27FC236}">
                    <a16:creationId xmlns:a16="http://schemas.microsoft.com/office/drawing/2014/main" id="{2F361738-E431-E740-8D10-FE68896B42B6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4" name="Tekstvak 313">
                <a:extLst>
                  <a:ext uri="{FF2B5EF4-FFF2-40B4-BE49-F238E27FC236}">
                    <a16:creationId xmlns:a16="http://schemas.microsoft.com/office/drawing/2014/main" id="{44514A27-41B7-1B45-A2F5-E0AEB310A8FB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75" name="Tekstvak 314">
                <a:extLst>
                  <a:ext uri="{FF2B5EF4-FFF2-40B4-BE49-F238E27FC236}">
                    <a16:creationId xmlns:a16="http://schemas.microsoft.com/office/drawing/2014/main" id="{DB01E55F-3A97-B944-A364-A251F85B6A14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76" name="Vrije vorm: vorm 315">
                <a:extLst>
                  <a:ext uri="{FF2B5EF4-FFF2-40B4-BE49-F238E27FC236}">
                    <a16:creationId xmlns:a16="http://schemas.microsoft.com/office/drawing/2014/main" id="{E31B7125-2E19-7744-A2D6-1D95D3B24697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7" name="Gelijkbenige driehoek 316">
                <a:extLst>
                  <a:ext uri="{FF2B5EF4-FFF2-40B4-BE49-F238E27FC236}">
                    <a16:creationId xmlns:a16="http://schemas.microsoft.com/office/drawing/2014/main" id="{07CB0FC6-5E9A-994E-B7E3-0EECFC5E4820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78" name="Groep 318">
                <a:extLst>
                  <a:ext uri="{FF2B5EF4-FFF2-40B4-BE49-F238E27FC236}">
                    <a16:creationId xmlns:a16="http://schemas.microsoft.com/office/drawing/2014/main" id="{161E250C-B79A-3E48-B088-3CA71535DB6F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83" name="Rechthoek 323">
                  <a:extLst>
                    <a:ext uri="{FF2B5EF4-FFF2-40B4-BE49-F238E27FC236}">
                      <a16:creationId xmlns:a16="http://schemas.microsoft.com/office/drawing/2014/main" id="{3456CC7A-73ED-464D-93D2-0BC3BD353D4B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4" name="Rechthoek 324">
                  <a:extLst>
                    <a:ext uri="{FF2B5EF4-FFF2-40B4-BE49-F238E27FC236}">
                      <a16:creationId xmlns:a16="http://schemas.microsoft.com/office/drawing/2014/main" id="{4FFB09C8-A348-134A-A142-C396740AE9A2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5" name="Rechthoek 325">
                  <a:extLst>
                    <a:ext uri="{FF2B5EF4-FFF2-40B4-BE49-F238E27FC236}">
                      <a16:creationId xmlns:a16="http://schemas.microsoft.com/office/drawing/2014/main" id="{AE526328-8FC8-B149-8352-77B4AEBED58E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79" name="Groep 319">
                <a:extLst>
                  <a:ext uri="{FF2B5EF4-FFF2-40B4-BE49-F238E27FC236}">
                    <a16:creationId xmlns:a16="http://schemas.microsoft.com/office/drawing/2014/main" id="{DAA1DE93-43DC-6A48-8174-3E68AAB611E5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80" name="Rechthoek 320">
                  <a:extLst>
                    <a:ext uri="{FF2B5EF4-FFF2-40B4-BE49-F238E27FC236}">
                      <a16:creationId xmlns:a16="http://schemas.microsoft.com/office/drawing/2014/main" id="{0B4C57A2-4104-1447-973F-648622FF066B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1" name="Rechthoek 321">
                  <a:extLst>
                    <a:ext uri="{FF2B5EF4-FFF2-40B4-BE49-F238E27FC236}">
                      <a16:creationId xmlns:a16="http://schemas.microsoft.com/office/drawing/2014/main" id="{CC90A495-A601-BF43-B0A6-4EF0B57E523A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2" name="Rechthoek 322">
                  <a:extLst>
                    <a:ext uri="{FF2B5EF4-FFF2-40B4-BE49-F238E27FC236}">
                      <a16:creationId xmlns:a16="http://schemas.microsoft.com/office/drawing/2014/main" id="{94CF7223-8B15-D345-9E2A-41C1BCCC55D5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69" name="ICOON_info">
              <a:extLst>
                <a:ext uri="{FF2B5EF4-FFF2-40B4-BE49-F238E27FC236}">
                  <a16:creationId xmlns:a16="http://schemas.microsoft.com/office/drawing/2014/main" id="{CB3D46C5-E5D3-914F-8029-583E1A614946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70" name="Ovaal 309">
                <a:extLst>
                  <a:ext uri="{FF2B5EF4-FFF2-40B4-BE49-F238E27FC236}">
                    <a16:creationId xmlns:a16="http://schemas.microsoft.com/office/drawing/2014/main" id="{28009158-48EB-7C42-969F-32248FB02FF7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1" name="Graphic 163" descr="Informatie">
                <a:extLst>
                  <a:ext uri="{FF2B5EF4-FFF2-40B4-BE49-F238E27FC236}">
                    <a16:creationId xmlns:a16="http://schemas.microsoft.com/office/drawing/2014/main" id="{BE1EDC38-94ED-524F-9A1D-44C95ED173FB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52" name="Tijdelijke aanduiding voor afbeelding 8">
            <a:extLst>
              <a:ext uri="{FF2B5EF4-FFF2-40B4-BE49-F238E27FC236}">
                <a16:creationId xmlns:a16="http://schemas.microsoft.com/office/drawing/2014/main" id="{A8AB96D0-8848-45C3-915C-A276917B390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5375" y="0"/>
            <a:ext cx="12202750" cy="6857999"/>
          </a:xfrm>
          <a:prstGeom prst="rect">
            <a:avLst/>
          </a:prstGeom>
          <a:solidFill>
            <a:schemeClr val="bg2"/>
          </a:solidFill>
        </p:spPr>
        <p:txBody>
          <a:bodyPr bIns="108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/>
              <a:t>Click the icon below </a:t>
            </a:r>
            <a:br>
              <a:rPr lang="en-GB" noProof="0"/>
            </a:br>
            <a:r>
              <a:rPr lang="en-GB" noProof="0"/>
              <a:t>to add an image.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02C9A5-716F-45E6-800B-D4D02CE26F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kstvak 6"/>
          <p:cNvSpPr txBox="1"/>
          <p:nvPr userDrawn="1"/>
        </p:nvSpPr>
        <p:spPr>
          <a:xfrm>
            <a:off x="0" y="-60892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IMAGE</a:t>
            </a:r>
          </a:p>
        </p:txBody>
      </p:sp>
      <p:sp>
        <p:nvSpPr>
          <p:cNvPr id="56" name="Tijdelijke aanduiding voor verticale tekst 2">
            <a:extLst>
              <a:ext uri="{FF2B5EF4-FFF2-40B4-BE49-F238E27FC236}">
                <a16:creationId xmlns:a16="http://schemas.microsoft.com/office/drawing/2014/main" id="{5064D6F4-BEAA-4824-AD13-E9530360A838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107735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Add a subtitle</a:t>
            </a:r>
          </a:p>
        </p:txBody>
      </p:sp>
      <p:sp>
        <p:nvSpPr>
          <p:cNvPr id="111" name="Tijdelijke aanduiding voor tekst 2">
            <a:extLst>
              <a:ext uri="{FF2B5EF4-FFF2-40B4-BE49-F238E27FC236}">
                <a16:creationId xmlns:a16="http://schemas.microsoft.com/office/drawing/2014/main" id="{442266AA-771B-344E-8F9C-7664979A468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7979" y="6138151"/>
            <a:ext cx="1674000" cy="417600"/>
          </a:xfr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</a:extLst>
            </a:blip>
            <a:srcRect/>
            <a:stretch>
              <a:fillRect t="236" b="236"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113" name="Tijdelijke aanduiding voor tekst 2">
            <a:extLst>
              <a:ext uri="{FF2B5EF4-FFF2-40B4-BE49-F238E27FC236}">
                <a16:creationId xmlns:a16="http://schemas.microsoft.com/office/drawing/2014/main" id="{E289BFDE-DDD5-4746-8465-76E8658852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612950" y="6261886"/>
            <a:ext cx="1268170" cy="291600"/>
          </a:xfrm>
          <a:blipFill>
            <a:blip r:embed="rId6"/>
            <a:srcRect/>
            <a:stretch>
              <a:fillRect t="5051" b="5051"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C24FB3D-520F-D94C-A19D-56BF6B1EBD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  <p:sp>
        <p:nvSpPr>
          <p:cNvPr id="112" name="Tijdelijke aanduiding voor tekst 2">
            <a:extLst>
              <a:ext uri="{FF2B5EF4-FFF2-40B4-BE49-F238E27FC236}">
                <a16:creationId xmlns:a16="http://schemas.microsoft.com/office/drawing/2014/main" id="{C752F0B0-5FDB-4FFD-8EAB-CAA74AD786A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0" y="0"/>
            <a:ext cx="12192000" cy="792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1825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BLUE) + IMAGE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4" name="INSTRUCTION">
            <a:extLst>
              <a:ext uri="{FF2B5EF4-FFF2-40B4-BE49-F238E27FC236}">
                <a16:creationId xmlns:a16="http://schemas.microsoft.com/office/drawing/2014/main" id="{227FB6B7-1721-4449-BBE9-519B22AADC5B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345" name="Rechthoek 294">
              <a:extLst>
                <a:ext uri="{FF2B5EF4-FFF2-40B4-BE49-F238E27FC236}">
                  <a16:creationId xmlns:a16="http://schemas.microsoft.com/office/drawing/2014/main" id="{FC4B2403-02F1-6346-83A0-E791BFCED3D8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346" name="Rechthoek 295">
              <a:extLst>
                <a:ext uri="{FF2B5EF4-FFF2-40B4-BE49-F238E27FC236}">
                  <a16:creationId xmlns:a16="http://schemas.microsoft.com/office/drawing/2014/main" id="{2C73CC01-995B-6147-B7FA-7F5378DF91B2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347" name="Ovaal 296">
              <a:extLst>
                <a:ext uri="{FF2B5EF4-FFF2-40B4-BE49-F238E27FC236}">
                  <a16:creationId xmlns:a16="http://schemas.microsoft.com/office/drawing/2014/main" id="{768DFD96-5DB9-2645-81CA-3702A90BF7D5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48" name="Rechthoek 297">
              <a:extLst>
                <a:ext uri="{FF2B5EF4-FFF2-40B4-BE49-F238E27FC236}">
                  <a16:creationId xmlns:a16="http://schemas.microsoft.com/office/drawing/2014/main" id="{F0E54EA9-6B80-B443-8C14-1C818678C0FE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349" name="Groep 298">
              <a:extLst>
                <a:ext uri="{FF2B5EF4-FFF2-40B4-BE49-F238E27FC236}">
                  <a16:creationId xmlns:a16="http://schemas.microsoft.com/office/drawing/2014/main" id="{ED9C45A8-80A3-3144-A65A-4754D766D0FE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395" name="Rechthoek 348">
                <a:extLst>
                  <a:ext uri="{FF2B5EF4-FFF2-40B4-BE49-F238E27FC236}">
                    <a16:creationId xmlns:a16="http://schemas.microsoft.com/office/drawing/2014/main" id="{7F29C034-D5C3-3747-9320-F0A10ACE123C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6" name="Ovaal 349">
                <a:extLst>
                  <a:ext uri="{FF2B5EF4-FFF2-40B4-BE49-F238E27FC236}">
                    <a16:creationId xmlns:a16="http://schemas.microsoft.com/office/drawing/2014/main" id="{E625BB1F-9129-2348-93A6-A4E8CBDC63CD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7" name="Vrije vorm: vorm 350">
                <a:extLst>
                  <a:ext uri="{FF2B5EF4-FFF2-40B4-BE49-F238E27FC236}">
                    <a16:creationId xmlns:a16="http://schemas.microsoft.com/office/drawing/2014/main" id="{1C3D1308-9017-804F-BE09-350BA5F5B2E6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8" name="Rechthoek: afgeronde hoeken 351">
                <a:extLst>
                  <a:ext uri="{FF2B5EF4-FFF2-40B4-BE49-F238E27FC236}">
                    <a16:creationId xmlns:a16="http://schemas.microsoft.com/office/drawing/2014/main" id="{C5064B85-5310-BF4F-AE67-073AE44C359D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399" name="Rechte verbindingslijn 352">
                <a:extLst>
                  <a:ext uri="{FF2B5EF4-FFF2-40B4-BE49-F238E27FC236}">
                    <a16:creationId xmlns:a16="http://schemas.microsoft.com/office/drawing/2014/main" id="{10BA2215-F9EF-2644-8FCC-A122868F4F8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00" name="Rechte verbindingslijn 353">
                <a:extLst>
                  <a:ext uri="{FF2B5EF4-FFF2-40B4-BE49-F238E27FC236}">
                    <a16:creationId xmlns:a16="http://schemas.microsoft.com/office/drawing/2014/main" id="{2A0AFC23-5B38-5344-BDF0-53CDE414E229}"/>
                  </a:ext>
                </a:extLst>
              </p:cNvPr>
              <p:cNvCxnSpPr>
                <a:cxnSpLocks/>
                <a:stCxn id="398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50" name="Ovaal 299">
              <a:extLst>
                <a:ext uri="{FF2B5EF4-FFF2-40B4-BE49-F238E27FC236}">
                  <a16:creationId xmlns:a16="http://schemas.microsoft.com/office/drawing/2014/main" id="{AF2F5C0F-3853-624F-B0F9-577F708DF56C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51" name="Rechthoek 300">
              <a:extLst>
                <a:ext uri="{FF2B5EF4-FFF2-40B4-BE49-F238E27FC236}">
                  <a16:creationId xmlns:a16="http://schemas.microsoft.com/office/drawing/2014/main" id="{E63774D7-8D56-C742-8B5F-672E2E4A0756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352" name="Groep 301">
              <a:extLst>
                <a:ext uri="{FF2B5EF4-FFF2-40B4-BE49-F238E27FC236}">
                  <a16:creationId xmlns:a16="http://schemas.microsoft.com/office/drawing/2014/main" id="{7794C926-BBF1-0A45-8A83-7901554020CF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392" name="Rechthoek 345">
                <a:extLst>
                  <a:ext uri="{FF2B5EF4-FFF2-40B4-BE49-F238E27FC236}">
                    <a16:creationId xmlns:a16="http://schemas.microsoft.com/office/drawing/2014/main" id="{180F9C62-C9A2-B343-B4A2-59D941A321E4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393" name="Rechte verbindingslijn 346">
                <a:extLst>
                  <a:ext uri="{FF2B5EF4-FFF2-40B4-BE49-F238E27FC236}">
                    <a16:creationId xmlns:a16="http://schemas.microsoft.com/office/drawing/2014/main" id="{1141D381-A63A-574E-A932-B8FBAAEDD6F1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394" name="Gelijkbenige driehoek 347">
                <a:extLst>
                  <a:ext uri="{FF2B5EF4-FFF2-40B4-BE49-F238E27FC236}">
                    <a16:creationId xmlns:a16="http://schemas.microsoft.com/office/drawing/2014/main" id="{AA1B5195-5F38-6345-8D0D-0B010C160BB1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53" name="Ovaal 302">
              <a:extLst>
                <a:ext uri="{FF2B5EF4-FFF2-40B4-BE49-F238E27FC236}">
                  <a16:creationId xmlns:a16="http://schemas.microsoft.com/office/drawing/2014/main" id="{F6D7B146-6FFB-AF48-AD3A-DD67E2952A6E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54" name="Rechthoek 303">
              <a:extLst>
                <a:ext uri="{FF2B5EF4-FFF2-40B4-BE49-F238E27FC236}">
                  <a16:creationId xmlns:a16="http://schemas.microsoft.com/office/drawing/2014/main" id="{F8CAA4D7-4C54-444E-A268-10D2A7CC9ED9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355" name="Ovaal 304">
              <a:extLst>
                <a:ext uri="{FF2B5EF4-FFF2-40B4-BE49-F238E27FC236}">
                  <a16:creationId xmlns:a16="http://schemas.microsoft.com/office/drawing/2014/main" id="{9FF59560-2C15-704A-8BFA-2692B08E016C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56" name="Rechthoek 305">
              <a:extLst>
                <a:ext uri="{FF2B5EF4-FFF2-40B4-BE49-F238E27FC236}">
                  <a16:creationId xmlns:a16="http://schemas.microsoft.com/office/drawing/2014/main" id="{9A77B205-77FA-B447-A1E9-CD02BE348518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357" name="Groep 306">
              <a:extLst>
                <a:ext uri="{FF2B5EF4-FFF2-40B4-BE49-F238E27FC236}">
                  <a16:creationId xmlns:a16="http://schemas.microsoft.com/office/drawing/2014/main" id="{862FB2AE-1831-0B4E-A2CA-336E407E36E2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376" name="Groep 326">
                <a:extLst>
                  <a:ext uri="{FF2B5EF4-FFF2-40B4-BE49-F238E27FC236}">
                    <a16:creationId xmlns:a16="http://schemas.microsoft.com/office/drawing/2014/main" id="{B3E703E8-4DEF-9248-8066-06F040438532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379" name="Groep 331">
                  <a:extLst>
                    <a:ext uri="{FF2B5EF4-FFF2-40B4-BE49-F238E27FC236}">
                      <a16:creationId xmlns:a16="http://schemas.microsoft.com/office/drawing/2014/main" id="{DC522FFE-6538-044B-8DA9-5B232E2CF389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386" name="Groep 339">
                    <a:extLst>
                      <a:ext uri="{FF2B5EF4-FFF2-40B4-BE49-F238E27FC236}">
                        <a16:creationId xmlns:a16="http://schemas.microsoft.com/office/drawing/2014/main" id="{79B46D30-6366-F14E-B41C-DEB196CB006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389" name="Rechthoek 342">
                      <a:extLst>
                        <a:ext uri="{FF2B5EF4-FFF2-40B4-BE49-F238E27FC236}">
                          <a16:creationId xmlns:a16="http://schemas.microsoft.com/office/drawing/2014/main" id="{D7D89281-CBAF-CC42-9ECA-4E39E2F141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90" name="Rechthoek 343">
                      <a:extLst>
                        <a:ext uri="{FF2B5EF4-FFF2-40B4-BE49-F238E27FC236}">
                          <a16:creationId xmlns:a16="http://schemas.microsoft.com/office/drawing/2014/main" id="{95C38842-710E-7D4C-9985-9F7FDA0A879B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91" name="Ovaal 344">
                      <a:extLst>
                        <a:ext uri="{FF2B5EF4-FFF2-40B4-BE49-F238E27FC236}">
                          <a16:creationId xmlns:a16="http://schemas.microsoft.com/office/drawing/2014/main" id="{DD60E83C-0D54-564C-912E-09EB705D6C2B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387" name="Afbeelding 340">
                    <a:extLst>
                      <a:ext uri="{FF2B5EF4-FFF2-40B4-BE49-F238E27FC236}">
                        <a16:creationId xmlns:a16="http://schemas.microsoft.com/office/drawing/2014/main" id="{5F1520B6-28B0-094B-A2EE-B87C67168432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388" name="Afbeelding 341">
                    <a:extLst>
                      <a:ext uri="{FF2B5EF4-FFF2-40B4-BE49-F238E27FC236}">
                        <a16:creationId xmlns:a16="http://schemas.microsoft.com/office/drawing/2014/main" id="{471CCF2C-CE16-394F-88EE-E15E22648E64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80" name="Groep 332">
                  <a:extLst>
                    <a:ext uri="{FF2B5EF4-FFF2-40B4-BE49-F238E27FC236}">
                      <a16:creationId xmlns:a16="http://schemas.microsoft.com/office/drawing/2014/main" id="{3C2BF521-63B9-A044-8151-5288F82CD19E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384" name="Rechthoek 337">
                    <a:extLst>
                      <a:ext uri="{FF2B5EF4-FFF2-40B4-BE49-F238E27FC236}">
                        <a16:creationId xmlns:a16="http://schemas.microsoft.com/office/drawing/2014/main" id="{E263B34E-2FF0-3241-8344-1FC1B51F3E1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85" name="Rechthoek 338">
                    <a:extLst>
                      <a:ext uri="{FF2B5EF4-FFF2-40B4-BE49-F238E27FC236}">
                        <a16:creationId xmlns:a16="http://schemas.microsoft.com/office/drawing/2014/main" id="{06569206-8BA1-EE43-811E-62FFA676276B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381" name="Groep 333">
                  <a:extLst>
                    <a:ext uri="{FF2B5EF4-FFF2-40B4-BE49-F238E27FC236}">
                      <a16:creationId xmlns:a16="http://schemas.microsoft.com/office/drawing/2014/main" id="{1718F727-1351-BB49-A972-07A2D5DB9149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382" name="Rechthoek 335">
                    <a:extLst>
                      <a:ext uri="{FF2B5EF4-FFF2-40B4-BE49-F238E27FC236}">
                        <a16:creationId xmlns:a16="http://schemas.microsoft.com/office/drawing/2014/main" id="{A15BD560-1C39-194F-8ADD-16A0C5D55ED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83" name="Rechthoek 336">
                    <a:extLst>
                      <a:ext uri="{FF2B5EF4-FFF2-40B4-BE49-F238E27FC236}">
                        <a16:creationId xmlns:a16="http://schemas.microsoft.com/office/drawing/2014/main" id="{D21BF1E1-7817-B44C-B4B9-6CB34999C414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377" name="Rechthoek 327">
                <a:extLst>
                  <a:ext uri="{FF2B5EF4-FFF2-40B4-BE49-F238E27FC236}">
                    <a16:creationId xmlns:a16="http://schemas.microsoft.com/office/drawing/2014/main" id="{15158579-CAEF-834C-B0EF-38EA1F61653C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378" name="Gelijkbenige driehoek 330">
                <a:extLst>
                  <a:ext uri="{FF2B5EF4-FFF2-40B4-BE49-F238E27FC236}">
                    <a16:creationId xmlns:a16="http://schemas.microsoft.com/office/drawing/2014/main" id="{0D6403C2-DB8B-E44E-B5F8-820DFB70B0A1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58" name="Groep 307">
              <a:extLst>
                <a:ext uri="{FF2B5EF4-FFF2-40B4-BE49-F238E27FC236}">
                  <a16:creationId xmlns:a16="http://schemas.microsoft.com/office/drawing/2014/main" id="{F1F70ACC-E76A-574F-B5C5-48CD74AB396C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362" name="Rechthoek 311">
                <a:extLst>
                  <a:ext uri="{FF2B5EF4-FFF2-40B4-BE49-F238E27FC236}">
                    <a16:creationId xmlns:a16="http://schemas.microsoft.com/office/drawing/2014/main" id="{3FAEDBE5-5C77-494A-B367-1E9D028F291B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3" name="Rechthoek 312">
                <a:extLst>
                  <a:ext uri="{FF2B5EF4-FFF2-40B4-BE49-F238E27FC236}">
                    <a16:creationId xmlns:a16="http://schemas.microsoft.com/office/drawing/2014/main" id="{F0DA66BE-202C-D049-B264-FB9C9BF00E54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4" name="Tekstvak 313">
                <a:extLst>
                  <a:ext uri="{FF2B5EF4-FFF2-40B4-BE49-F238E27FC236}">
                    <a16:creationId xmlns:a16="http://schemas.microsoft.com/office/drawing/2014/main" id="{A3D5D6B8-A52C-BE43-977F-DE00EA8CF6DF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365" name="Tekstvak 314">
                <a:extLst>
                  <a:ext uri="{FF2B5EF4-FFF2-40B4-BE49-F238E27FC236}">
                    <a16:creationId xmlns:a16="http://schemas.microsoft.com/office/drawing/2014/main" id="{66F19BEA-1E0F-674D-AE9F-F02CD1C37AD1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366" name="Vrije vorm: vorm 315">
                <a:extLst>
                  <a:ext uri="{FF2B5EF4-FFF2-40B4-BE49-F238E27FC236}">
                    <a16:creationId xmlns:a16="http://schemas.microsoft.com/office/drawing/2014/main" id="{0449BFD4-3E89-3944-89CB-7C909D62032A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7" name="Gelijkbenige driehoek 316">
                <a:extLst>
                  <a:ext uri="{FF2B5EF4-FFF2-40B4-BE49-F238E27FC236}">
                    <a16:creationId xmlns:a16="http://schemas.microsoft.com/office/drawing/2014/main" id="{CE3F23A7-E666-F448-8F68-EA704DB03C20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68" name="Groep 318">
                <a:extLst>
                  <a:ext uri="{FF2B5EF4-FFF2-40B4-BE49-F238E27FC236}">
                    <a16:creationId xmlns:a16="http://schemas.microsoft.com/office/drawing/2014/main" id="{678AF3E7-80EE-B54A-B008-375C20D47318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373" name="Rechthoek 323">
                  <a:extLst>
                    <a:ext uri="{FF2B5EF4-FFF2-40B4-BE49-F238E27FC236}">
                      <a16:creationId xmlns:a16="http://schemas.microsoft.com/office/drawing/2014/main" id="{955D33AC-846A-9944-A7D6-6E8AADE687F5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4" name="Rechthoek 324">
                  <a:extLst>
                    <a:ext uri="{FF2B5EF4-FFF2-40B4-BE49-F238E27FC236}">
                      <a16:creationId xmlns:a16="http://schemas.microsoft.com/office/drawing/2014/main" id="{0991A3EE-9DDF-A049-A2C0-9775C9F418E4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5" name="Rechthoek 325">
                  <a:extLst>
                    <a:ext uri="{FF2B5EF4-FFF2-40B4-BE49-F238E27FC236}">
                      <a16:creationId xmlns:a16="http://schemas.microsoft.com/office/drawing/2014/main" id="{5E85784B-E3AD-7443-8727-1F0A9586CC18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69" name="Groep 319">
                <a:extLst>
                  <a:ext uri="{FF2B5EF4-FFF2-40B4-BE49-F238E27FC236}">
                    <a16:creationId xmlns:a16="http://schemas.microsoft.com/office/drawing/2014/main" id="{E6B36A66-1857-8F45-A74A-599035825C83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370" name="Rechthoek 320">
                  <a:extLst>
                    <a:ext uri="{FF2B5EF4-FFF2-40B4-BE49-F238E27FC236}">
                      <a16:creationId xmlns:a16="http://schemas.microsoft.com/office/drawing/2014/main" id="{DDC54953-A4D9-684F-AC13-9E4D624DF2EB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1" name="Rechthoek 321">
                  <a:extLst>
                    <a:ext uri="{FF2B5EF4-FFF2-40B4-BE49-F238E27FC236}">
                      <a16:creationId xmlns:a16="http://schemas.microsoft.com/office/drawing/2014/main" id="{84BCF1C3-8CC5-A449-8E42-904DE9A64C2B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2" name="Rechthoek 322">
                  <a:extLst>
                    <a:ext uri="{FF2B5EF4-FFF2-40B4-BE49-F238E27FC236}">
                      <a16:creationId xmlns:a16="http://schemas.microsoft.com/office/drawing/2014/main" id="{6F50B173-A995-6841-AA93-9700E0DE18C0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359" name="ICOON_info">
              <a:extLst>
                <a:ext uri="{FF2B5EF4-FFF2-40B4-BE49-F238E27FC236}">
                  <a16:creationId xmlns:a16="http://schemas.microsoft.com/office/drawing/2014/main" id="{4067B8C9-625E-3345-BFDE-9206202D448B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360" name="Ovaal 309">
                <a:extLst>
                  <a:ext uri="{FF2B5EF4-FFF2-40B4-BE49-F238E27FC236}">
                    <a16:creationId xmlns:a16="http://schemas.microsoft.com/office/drawing/2014/main" id="{4FBDF72D-7610-524A-8D64-E4F1805973B6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1" name="Graphic 163" descr="Informatie">
                <a:extLst>
                  <a:ext uri="{FF2B5EF4-FFF2-40B4-BE49-F238E27FC236}">
                    <a16:creationId xmlns:a16="http://schemas.microsoft.com/office/drawing/2014/main" id="{1AF68A7D-259C-8440-9CB1-D76907580F9A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43" name="INSTRUCTION">
            <a:extLst>
              <a:ext uri="{FF2B5EF4-FFF2-40B4-BE49-F238E27FC236}">
                <a16:creationId xmlns:a16="http://schemas.microsoft.com/office/drawing/2014/main" id="{9A213F28-311B-0F45-B043-426C6F50A365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145" name="Rechthoek 329">
              <a:extLst>
                <a:ext uri="{FF2B5EF4-FFF2-40B4-BE49-F238E27FC236}">
                  <a16:creationId xmlns:a16="http://schemas.microsoft.com/office/drawing/2014/main" id="{E5452DF8-A6FD-BD4D-B913-7E0589C96CDD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146" name="Ovaal 317">
              <a:extLst>
                <a:ext uri="{FF2B5EF4-FFF2-40B4-BE49-F238E27FC236}">
                  <a16:creationId xmlns:a16="http://schemas.microsoft.com/office/drawing/2014/main" id="{A925CB55-2802-FB4B-B62D-6CAD8692B1C7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7" name="Rechthoek 319">
              <a:extLst>
                <a:ext uri="{FF2B5EF4-FFF2-40B4-BE49-F238E27FC236}">
                  <a16:creationId xmlns:a16="http://schemas.microsoft.com/office/drawing/2014/main" id="{16FC8BE6-7E50-3744-B62B-19DF94E6796A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7800" marR="0" lvl="0" indent="-17780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148" name="Ovaal 320">
              <a:extLst>
                <a:ext uri="{FF2B5EF4-FFF2-40B4-BE49-F238E27FC236}">
                  <a16:creationId xmlns:a16="http://schemas.microsoft.com/office/drawing/2014/main" id="{CA332B5B-6986-C74A-A297-D9BD035A7446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49" name="Rechthoek 328">
              <a:extLst>
                <a:ext uri="{FF2B5EF4-FFF2-40B4-BE49-F238E27FC236}">
                  <a16:creationId xmlns:a16="http://schemas.microsoft.com/office/drawing/2014/main" id="{394A087B-7F4E-D847-A7A0-3FD247531ECC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150" name="Rechthoek 180">
              <a:extLst>
                <a:ext uri="{FF2B5EF4-FFF2-40B4-BE49-F238E27FC236}">
                  <a16:creationId xmlns:a16="http://schemas.microsoft.com/office/drawing/2014/main" id="{3D25B084-A74B-D546-A5ED-676BAC6CFFCD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415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2"/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 </a:t>
              </a:r>
            </a:p>
          </p:txBody>
        </p:sp>
        <p:sp>
          <p:nvSpPr>
            <p:cNvPr id="279" name="Ovaal 182">
              <a:extLst>
                <a:ext uri="{FF2B5EF4-FFF2-40B4-BE49-F238E27FC236}">
                  <a16:creationId xmlns:a16="http://schemas.microsoft.com/office/drawing/2014/main" id="{5D853BCB-6FBA-DA43-A341-BBA624B3DF9B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80" name="Rechthoek 183">
              <a:extLst>
                <a:ext uri="{FF2B5EF4-FFF2-40B4-BE49-F238E27FC236}">
                  <a16:creationId xmlns:a16="http://schemas.microsoft.com/office/drawing/2014/main" id="{DA70DF8D-2C1C-C547-BD6E-F9E0B4DFBD73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Calibri" panose="020F0502020204030204" pitchFamily="34" charset="0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281" name="Ovaal 185">
              <a:extLst>
                <a:ext uri="{FF2B5EF4-FFF2-40B4-BE49-F238E27FC236}">
                  <a16:creationId xmlns:a16="http://schemas.microsoft.com/office/drawing/2014/main" id="{F0EDDE09-1B14-9C41-AC9F-EC5EEFFBAC30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82" name="Rechthoek 186">
              <a:extLst>
                <a:ext uri="{FF2B5EF4-FFF2-40B4-BE49-F238E27FC236}">
                  <a16:creationId xmlns:a16="http://schemas.microsoft.com/office/drawing/2014/main" id="{4BEBDDCF-4655-E347-AB6B-F5287249CFBF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283" name="Ovaal 188">
              <a:extLst>
                <a:ext uri="{FF2B5EF4-FFF2-40B4-BE49-F238E27FC236}">
                  <a16:creationId xmlns:a16="http://schemas.microsoft.com/office/drawing/2014/main" id="{3E2AA079-794A-5544-A946-0F7FB5665169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284" name="Rechthoek 189">
              <a:extLst>
                <a:ext uri="{FF2B5EF4-FFF2-40B4-BE49-F238E27FC236}">
                  <a16:creationId xmlns:a16="http://schemas.microsoft.com/office/drawing/2014/main" id="{3F7EBA1B-9111-374E-87DA-E03027A1D8BD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Numerical bullet</a:t>
              </a:r>
            </a:p>
          </p:txBody>
        </p:sp>
        <p:sp>
          <p:nvSpPr>
            <p:cNvPr id="285" name="Ovaal 191">
              <a:extLst>
                <a:ext uri="{FF2B5EF4-FFF2-40B4-BE49-F238E27FC236}">
                  <a16:creationId xmlns:a16="http://schemas.microsoft.com/office/drawing/2014/main" id="{926CCA55-FD11-B543-BE6B-370508DD82E1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286" name="Rechthoek 192">
              <a:extLst>
                <a:ext uri="{FF2B5EF4-FFF2-40B4-BE49-F238E27FC236}">
                  <a16:creationId xmlns:a16="http://schemas.microsoft.com/office/drawing/2014/main" id="{ABC0F1C5-054C-AC42-882D-6DDAE153E917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8775" marR="0" lvl="0" indent="-1762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</a:t>
              </a:r>
            </a:p>
          </p:txBody>
        </p:sp>
        <p:sp>
          <p:nvSpPr>
            <p:cNvPr id="287" name="Ovaal 195">
              <a:extLst>
                <a:ext uri="{FF2B5EF4-FFF2-40B4-BE49-F238E27FC236}">
                  <a16:creationId xmlns:a16="http://schemas.microsoft.com/office/drawing/2014/main" id="{DA9FF341-D753-6F46-ABDC-D5DAA9CB4917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288" name="Rechthoek 196">
              <a:extLst>
                <a:ext uri="{FF2B5EF4-FFF2-40B4-BE49-F238E27FC236}">
                  <a16:creationId xmlns:a16="http://schemas.microsoft.com/office/drawing/2014/main" id="{260EA4D8-85D3-174C-A663-155C56FB6A16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289" name="Ovaal 197">
              <a:extLst>
                <a:ext uri="{FF2B5EF4-FFF2-40B4-BE49-F238E27FC236}">
                  <a16:creationId xmlns:a16="http://schemas.microsoft.com/office/drawing/2014/main" id="{C31B4F4C-8C2B-CB4E-97D9-C337343E1CEF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290" name="Rechthoek 198">
              <a:extLst>
                <a:ext uri="{FF2B5EF4-FFF2-40B4-BE49-F238E27FC236}">
                  <a16:creationId xmlns:a16="http://schemas.microsoft.com/office/drawing/2014/main" id="{27C7D106-35C6-A34B-9B2F-2F12D1AD2CB7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297" name="Ovaal 200">
              <a:extLst>
                <a:ext uri="{FF2B5EF4-FFF2-40B4-BE49-F238E27FC236}">
                  <a16:creationId xmlns:a16="http://schemas.microsoft.com/office/drawing/2014/main" id="{19761545-B85A-D349-BB7E-E2270940D4E6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298" name="Rechthoek 202">
              <a:extLst>
                <a:ext uri="{FF2B5EF4-FFF2-40B4-BE49-F238E27FC236}">
                  <a16:creationId xmlns:a16="http://schemas.microsoft.com/office/drawing/2014/main" id="{6E6ADB13-5F41-B845-8397-29B39FD6AC14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299" name="Rechthoek 331">
              <a:extLst>
                <a:ext uri="{FF2B5EF4-FFF2-40B4-BE49-F238E27FC236}">
                  <a16:creationId xmlns:a16="http://schemas.microsoft.com/office/drawing/2014/main" id="{A03BB6C9-5209-3A4E-90AB-0F80E2663258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300" name="ICOON_info">
              <a:extLst>
                <a:ext uri="{FF2B5EF4-FFF2-40B4-BE49-F238E27FC236}">
                  <a16:creationId xmlns:a16="http://schemas.microsoft.com/office/drawing/2014/main" id="{753B2D26-483C-9545-83C1-F0994CA443F6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342" name="Ovaal 1">
                <a:extLst>
                  <a:ext uri="{FF2B5EF4-FFF2-40B4-BE49-F238E27FC236}">
                    <a16:creationId xmlns:a16="http://schemas.microsoft.com/office/drawing/2014/main" id="{4FB76C26-E15D-B24E-99C7-45BEB075A6DF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43" name="Graphic 163" descr="Informatie">
                <a:extLst>
                  <a:ext uri="{FF2B5EF4-FFF2-40B4-BE49-F238E27FC236}">
                    <a16:creationId xmlns:a16="http://schemas.microsoft.com/office/drawing/2014/main" id="{A9D47F70-70E3-0549-B631-57D5353B63D0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01" name="VOORBEELD">
              <a:extLst>
                <a:ext uri="{FF2B5EF4-FFF2-40B4-BE49-F238E27FC236}">
                  <a16:creationId xmlns:a16="http://schemas.microsoft.com/office/drawing/2014/main" id="{74B2464A-1FEA-7D47-8C8A-67E4F3CA958F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02" name="Rechthoek 335">
                <a:extLst>
                  <a:ext uri="{FF2B5EF4-FFF2-40B4-BE49-F238E27FC236}">
                    <a16:creationId xmlns:a16="http://schemas.microsoft.com/office/drawing/2014/main" id="{31562512-2E24-1543-BC0C-236263AAD327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03" name="Rechthoek 337">
                <a:extLst>
                  <a:ext uri="{FF2B5EF4-FFF2-40B4-BE49-F238E27FC236}">
                    <a16:creationId xmlns:a16="http://schemas.microsoft.com/office/drawing/2014/main" id="{563B7F7A-678D-A245-A2F0-AA84BC98AFF3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04" name="Groep 230">
                <a:extLst>
                  <a:ext uri="{FF2B5EF4-FFF2-40B4-BE49-F238E27FC236}">
                    <a16:creationId xmlns:a16="http://schemas.microsoft.com/office/drawing/2014/main" id="{38C8752C-18BD-F146-9059-9DCF4208CD10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335" name="Groep 232">
                  <a:extLst>
                    <a:ext uri="{FF2B5EF4-FFF2-40B4-BE49-F238E27FC236}">
                      <a16:creationId xmlns:a16="http://schemas.microsoft.com/office/drawing/2014/main" id="{BE807690-6E5C-8044-91AB-CEB45E21853F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37" name="Rechte verbindingslijn 234">
                    <a:extLst>
                      <a:ext uri="{FF2B5EF4-FFF2-40B4-BE49-F238E27FC236}">
                        <a16:creationId xmlns:a16="http://schemas.microsoft.com/office/drawing/2014/main" id="{BAA53AFB-5936-CD47-8BAD-E3321EBC458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8" name="Rechte verbindingslijn 235">
                    <a:extLst>
                      <a:ext uri="{FF2B5EF4-FFF2-40B4-BE49-F238E27FC236}">
                        <a16:creationId xmlns:a16="http://schemas.microsoft.com/office/drawing/2014/main" id="{DA0AC3F3-12D6-3E4C-BB02-31AED92728C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9" name="Rechte verbindingslijn 236">
                    <a:extLst>
                      <a:ext uri="{FF2B5EF4-FFF2-40B4-BE49-F238E27FC236}">
                        <a16:creationId xmlns:a16="http://schemas.microsoft.com/office/drawing/2014/main" id="{F6D69E90-0706-994F-BC89-2A0009A0BCC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0" name="Rechte verbindingslijn 237">
                    <a:extLst>
                      <a:ext uri="{FF2B5EF4-FFF2-40B4-BE49-F238E27FC236}">
                        <a16:creationId xmlns:a16="http://schemas.microsoft.com/office/drawing/2014/main" id="{BCD6E0FE-71A3-3A40-9361-A8618AB9BD3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1" name="Rechte verbindingslijn 238">
                    <a:extLst>
                      <a:ext uri="{FF2B5EF4-FFF2-40B4-BE49-F238E27FC236}">
                        <a16:creationId xmlns:a16="http://schemas.microsoft.com/office/drawing/2014/main" id="{73F6A785-545D-7548-B360-1E3A3B4F6CB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36" name="Pijl: rechts 233">
                  <a:extLst>
                    <a:ext uri="{FF2B5EF4-FFF2-40B4-BE49-F238E27FC236}">
                      <a16:creationId xmlns:a16="http://schemas.microsoft.com/office/drawing/2014/main" id="{879CE098-1DE3-214D-B527-E7E846D08987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05" name="Groep 239">
                <a:extLst>
                  <a:ext uri="{FF2B5EF4-FFF2-40B4-BE49-F238E27FC236}">
                    <a16:creationId xmlns:a16="http://schemas.microsoft.com/office/drawing/2014/main" id="{BFBFACEE-F8AA-C64A-980A-431D9D619ADE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328" name="Groep 241">
                  <a:extLst>
                    <a:ext uri="{FF2B5EF4-FFF2-40B4-BE49-F238E27FC236}">
                      <a16:creationId xmlns:a16="http://schemas.microsoft.com/office/drawing/2014/main" id="{7576E084-86B1-0E4E-BD41-C80569D89B9C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30" name="Rechte verbindingslijn 243">
                    <a:extLst>
                      <a:ext uri="{FF2B5EF4-FFF2-40B4-BE49-F238E27FC236}">
                        <a16:creationId xmlns:a16="http://schemas.microsoft.com/office/drawing/2014/main" id="{6FFB306E-88D7-374F-B2E4-97BA33048BA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1" name="Rechte verbindingslijn 244">
                    <a:extLst>
                      <a:ext uri="{FF2B5EF4-FFF2-40B4-BE49-F238E27FC236}">
                        <a16:creationId xmlns:a16="http://schemas.microsoft.com/office/drawing/2014/main" id="{C2F26184-7BBB-B645-9AF8-E9B704B8614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2" name="Rechte verbindingslijn 245">
                    <a:extLst>
                      <a:ext uri="{FF2B5EF4-FFF2-40B4-BE49-F238E27FC236}">
                        <a16:creationId xmlns:a16="http://schemas.microsoft.com/office/drawing/2014/main" id="{F5DF19E2-4694-4D4A-83F6-C4F70BBE920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3" name="Rechte verbindingslijn 246">
                    <a:extLst>
                      <a:ext uri="{FF2B5EF4-FFF2-40B4-BE49-F238E27FC236}">
                        <a16:creationId xmlns:a16="http://schemas.microsoft.com/office/drawing/2014/main" id="{BE3D390D-6EF0-6240-8641-943E7044A3E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4" name="Rechte verbindingslijn 247">
                    <a:extLst>
                      <a:ext uri="{FF2B5EF4-FFF2-40B4-BE49-F238E27FC236}">
                        <a16:creationId xmlns:a16="http://schemas.microsoft.com/office/drawing/2014/main" id="{2A214634-5ECE-354D-99EC-7912EFAE2D5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29" name="Pijl: rechts 242">
                  <a:extLst>
                    <a:ext uri="{FF2B5EF4-FFF2-40B4-BE49-F238E27FC236}">
                      <a16:creationId xmlns:a16="http://schemas.microsoft.com/office/drawing/2014/main" id="{4D1DB452-34FE-CF4C-9343-87F7A8CDA585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06" name="Rechte verbindingslijn 340">
                <a:extLst>
                  <a:ext uri="{FF2B5EF4-FFF2-40B4-BE49-F238E27FC236}">
                    <a16:creationId xmlns:a16="http://schemas.microsoft.com/office/drawing/2014/main" id="{C0D87D10-85CB-B346-9552-FB11C7FCD5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07" name="Rechte verbindingslijn 341">
                <a:extLst>
                  <a:ext uri="{FF2B5EF4-FFF2-40B4-BE49-F238E27FC236}">
                    <a16:creationId xmlns:a16="http://schemas.microsoft.com/office/drawing/2014/main" id="{BADA10AD-9981-E342-9B7F-82AFB92842D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308" name="Rechthoek 344">
                <a:extLst>
                  <a:ext uri="{FF2B5EF4-FFF2-40B4-BE49-F238E27FC236}">
                    <a16:creationId xmlns:a16="http://schemas.microsoft.com/office/drawing/2014/main" id="{B7C7AF8B-9B76-B843-9DA7-745CAABB8C6D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309" name="Rechthoek 345">
                <a:extLst>
                  <a:ext uri="{FF2B5EF4-FFF2-40B4-BE49-F238E27FC236}">
                    <a16:creationId xmlns:a16="http://schemas.microsoft.com/office/drawing/2014/main" id="{F2865617-8DF6-2448-AB9F-9E6E929D0FEA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310" name="Groep 11">
                <a:extLst>
                  <a:ext uri="{FF2B5EF4-FFF2-40B4-BE49-F238E27FC236}">
                    <a16:creationId xmlns:a16="http://schemas.microsoft.com/office/drawing/2014/main" id="{0DED61E4-E779-424F-B8D2-40AD8309E1FB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320" name="Rechthoek 346">
                  <a:extLst>
                    <a:ext uri="{FF2B5EF4-FFF2-40B4-BE49-F238E27FC236}">
                      <a16:creationId xmlns:a16="http://schemas.microsoft.com/office/drawing/2014/main" id="{23F87621-4CBE-EC44-B1B4-F980DC580B13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21" name="Groep 6">
                  <a:extLst>
                    <a:ext uri="{FF2B5EF4-FFF2-40B4-BE49-F238E27FC236}">
                      <a16:creationId xmlns:a16="http://schemas.microsoft.com/office/drawing/2014/main" id="{FE413223-9B56-BC4E-AAFA-197911B9E1DC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23" name="Rechte verbindingslijn 225">
                    <a:extLst>
                      <a:ext uri="{FF2B5EF4-FFF2-40B4-BE49-F238E27FC236}">
                        <a16:creationId xmlns:a16="http://schemas.microsoft.com/office/drawing/2014/main" id="{C9D489D1-AA49-7741-94FF-ED454C9F515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4" name="Rechte verbindingslijn 226">
                    <a:extLst>
                      <a:ext uri="{FF2B5EF4-FFF2-40B4-BE49-F238E27FC236}">
                        <a16:creationId xmlns:a16="http://schemas.microsoft.com/office/drawing/2014/main" id="{331BC701-5EC4-624E-80B8-95CE762EE0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5" name="Rechte verbindingslijn 227">
                    <a:extLst>
                      <a:ext uri="{FF2B5EF4-FFF2-40B4-BE49-F238E27FC236}">
                        <a16:creationId xmlns:a16="http://schemas.microsoft.com/office/drawing/2014/main" id="{6024CF43-1E65-0B4F-8199-0DC72FBFFCD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6" name="Rechte verbindingslijn 228">
                    <a:extLst>
                      <a:ext uri="{FF2B5EF4-FFF2-40B4-BE49-F238E27FC236}">
                        <a16:creationId xmlns:a16="http://schemas.microsoft.com/office/drawing/2014/main" id="{EA6017B1-290A-A444-86BA-8D75BF3647E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7" name="Rechte verbindingslijn 229">
                    <a:extLst>
                      <a:ext uri="{FF2B5EF4-FFF2-40B4-BE49-F238E27FC236}">
                        <a16:creationId xmlns:a16="http://schemas.microsoft.com/office/drawing/2014/main" id="{D552497B-1AC3-C444-ABAE-8AA5792279F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22" name="Pijl: rechts 217">
                  <a:extLst>
                    <a:ext uri="{FF2B5EF4-FFF2-40B4-BE49-F238E27FC236}">
                      <a16:creationId xmlns:a16="http://schemas.microsoft.com/office/drawing/2014/main" id="{8FE62291-5D75-AD47-86E9-435D8D76BE45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11" name="Groep 9">
                <a:extLst>
                  <a:ext uri="{FF2B5EF4-FFF2-40B4-BE49-F238E27FC236}">
                    <a16:creationId xmlns:a16="http://schemas.microsoft.com/office/drawing/2014/main" id="{5DC77D36-044B-E04C-B96A-0CC4768190F4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312" name="Rechthoek 357">
                  <a:extLst>
                    <a:ext uri="{FF2B5EF4-FFF2-40B4-BE49-F238E27FC236}">
                      <a16:creationId xmlns:a16="http://schemas.microsoft.com/office/drawing/2014/main" id="{24CD4ABB-A910-3E4A-8169-BB2E3D208FFE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13" name="Groep 5">
                  <a:extLst>
                    <a:ext uri="{FF2B5EF4-FFF2-40B4-BE49-F238E27FC236}">
                      <a16:creationId xmlns:a16="http://schemas.microsoft.com/office/drawing/2014/main" id="{3247B4B7-A9C0-E646-845D-B54B8174C077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15" name="Rechte verbindingslijn 220">
                    <a:extLst>
                      <a:ext uri="{FF2B5EF4-FFF2-40B4-BE49-F238E27FC236}">
                        <a16:creationId xmlns:a16="http://schemas.microsoft.com/office/drawing/2014/main" id="{39249EEF-7C2C-F44A-B977-C612174945D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6" name="Rechte verbindingslijn 221">
                    <a:extLst>
                      <a:ext uri="{FF2B5EF4-FFF2-40B4-BE49-F238E27FC236}">
                        <a16:creationId xmlns:a16="http://schemas.microsoft.com/office/drawing/2014/main" id="{3C266DEC-EDB8-D945-B9BB-08749E56F10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7" name="Rechte verbindingslijn 222">
                    <a:extLst>
                      <a:ext uri="{FF2B5EF4-FFF2-40B4-BE49-F238E27FC236}">
                        <a16:creationId xmlns:a16="http://schemas.microsoft.com/office/drawing/2014/main" id="{96AC26B9-97DC-0649-B214-7123F9744B6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8" name="Rechte verbindingslijn 223">
                    <a:extLst>
                      <a:ext uri="{FF2B5EF4-FFF2-40B4-BE49-F238E27FC236}">
                        <a16:creationId xmlns:a16="http://schemas.microsoft.com/office/drawing/2014/main" id="{D5CE3766-322C-134B-8DBF-F121DB7C525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9" name="Rechte verbindingslijn 224">
                    <a:extLst>
                      <a:ext uri="{FF2B5EF4-FFF2-40B4-BE49-F238E27FC236}">
                        <a16:creationId xmlns:a16="http://schemas.microsoft.com/office/drawing/2014/main" id="{BADEBAE6-C465-BA43-B4B4-EA20740AAD7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14" name="Pijl: rechts 219">
                  <a:extLst>
                    <a:ext uri="{FF2B5EF4-FFF2-40B4-BE49-F238E27FC236}">
                      <a16:creationId xmlns:a16="http://schemas.microsoft.com/office/drawing/2014/main" id="{2F92185F-6D70-6B41-8228-BAED45BD826C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137" name="Tijdelijke aanduiding voor afbeelding 8">
            <a:extLst>
              <a:ext uri="{FF2B5EF4-FFF2-40B4-BE49-F238E27FC236}">
                <a16:creationId xmlns:a16="http://schemas.microsoft.com/office/drawing/2014/main" id="{9146D9F0-BC05-46EE-8943-EE0BF0E87A0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59710" y="1434"/>
            <a:ext cx="7832290" cy="6856566"/>
          </a:xfrm>
          <a:prstGeom prst="rect">
            <a:avLst/>
          </a:prstGeom>
          <a:solidFill>
            <a:schemeClr val="bg2"/>
          </a:solidFill>
        </p:spPr>
        <p:txBody>
          <a:bodyPr bIns="108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 dirty="0"/>
              <a:t>Click the icon below </a:t>
            </a:r>
            <a:br>
              <a:rPr lang="en-GB" noProof="0" dirty="0"/>
            </a:br>
            <a:r>
              <a:rPr lang="en-GB" noProof="0" dirty="0"/>
              <a:t>to add an image.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TEXT (BLUE) + IMAGE (L)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02C9A5-716F-45E6-800B-D4D02CE26F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2E994-E0CE-B64B-A083-F06261CF538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-259307" y="0"/>
            <a:ext cx="7832290" cy="5805488"/>
          </a:xfrm>
          <a:prstGeom prst="round2DiagRect">
            <a:avLst>
              <a:gd name="adj1" fmla="val 3687"/>
              <a:gd name="adj2" fmla="val 0"/>
            </a:avLst>
          </a:prstGeom>
          <a:solidFill>
            <a:schemeClr val="tx2"/>
          </a:solidFill>
        </p:spPr>
        <p:txBody>
          <a:bodyPr lIns="900000" tIns="1475999" rIns="900000" bIns="360000">
            <a:normAutofit/>
          </a:bodyPr>
          <a:lstStyle>
            <a:lvl1pPr marL="227013" indent="-227013">
              <a:buClr>
                <a:schemeClr val="bg1"/>
              </a:buClr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NL" dirty="0"/>
              <a:t> </a:t>
            </a:r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Default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noProof="0" dirty="0"/>
              <a:t>Default text</a:t>
            </a:r>
          </a:p>
          <a:p>
            <a:pPr lvl="8"/>
            <a:r>
              <a:rPr lang="en-GB" noProof="0" dirty="0"/>
              <a:t>Subtitle</a:t>
            </a:r>
            <a:endParaRPr lang="en-NL" dirty="0"/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A7C1AE0B-A605-49E6-9980-3C1BDE0AE827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5851156" cy="261439"/>
          </a:xfrm>
        </p:spPr>
        <p:txBody>
          <a:bodyPr vert="horz" lIns="0" tIns="0" rIns="0" bIns="0" anchor="ctr"/>
          <a:lstStyle>
            <a:lvl1pPr marL="0" indent="0">
              <a:buNone/>
              <a:defRPr sz="2000" b="1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Add a subtitle</a:t>
            </a:r>
          </a:p>
        </p:txBody>
      </p:sp>
      <p:cxnSp>
        <p:nvCxnSpPr>
          <p:cNvPr id="144" name="Rechte verbindingslijn 143">
            <a:extLst>
              <a:ext uri="{FF2B5EF4-FFF2-40B4-BE49-F238E27FC236}">
                <a16:creationId xmlns:a16="http://schemas.microsoft.com/office/drawing/2014/main" id="{9E4A3F25-1D5C-43B7-9CC3-388EC0B1B3E3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F139254-53F3-5D4F-9D42-7360A79A8E4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500" y="550512"/>
            <a:ext cx="5851156" cy="24958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a slide title</a:t>
            </a:r>
            <a:endParaRPr lang="en-NL" dirty="0"/>
          </a:p>
        </p:txBody>
      </p:sp>
      <p:sp>
        <p:nvSpPr>
          <p:cNvPr id="132" name="Tijdelijke aanduiding voor tekst 2">
            <a:extLst>
              <a:ext uri="{FF2B5EF4-FFF2-40B4-BE49-F238E27FC236}">
                <a16:creationId xmlns:a16="http://schemas.microsoft.com/office/drawing/2014/main" id="{4399E45B-D905-449E-8D47-BB0483ED307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0" y="0"/>
            <a:ext cx="12192000" cy="792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660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INSTRUCTION">
            <a:extLst>
              <a:ext uri="{FF2B5EF4-FFF2-40B4-BE49-F238E27FC236}">
                <a16:creationId xmlns:a16="http://schemas.microsoft.com/office/drawing/2014/main" id="{20864FCA-A73B-F840-9A01-2741F18FC739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51" name="Rechthoek 294">
              <a:extLst>
                <a:ext uri="{FF2B5EF4-FFF2-40B4-BE49-F238E27FC236}">
                  <a16:creationId xmlns:a16="http://schemas.microsoft.com/office/drawing/2014/main" id="{A32C9005-7E95-2241-815E-91DDA2C9DBC7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53" name="Rechthoek 295">
              <a:extLst>
                <a:ext uri="{FF2B5EF4-FFF2-40B4-BE49-F238E27FC236}">
                  <a16:creationId xmlns:a16="http://schemas.microsoft.com/office/drawing/2014/main" id="{3DD736E7-8C2E-9345-9A13-CC575011B6E7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54" name="Ovaal 296">
              <a:extLst>
                <a:ext uri="{FF2B5EF4-FFF2-40B4-BE49-F238E27FC236}">
                  <a16:creationId xmlns:a16="http://schemas.microsoft.com/office/drawing/2014/main" id="{9E792D79-DC05-4544-9CA4-1A594A60F065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5" name="Rechthoek 297">
              <a:extLst>
                <a:ext uri="{FF2B5EF4-FFF2-40B4-BE49-F238E27FC236}">
                  <a16:creationId xmlns:a16="http://schemas.microsoft.com/office/drawing/2014/main" id="{E7E3DC12-C39B-9147-8495-96B21DD98F04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57" name="Groep 298">
              <a:extLst>
                <a:ext uri="{FF2B5EF4-FFF2-40B4-BE49-F238E27FC236}">
                  <a16:creationId xmlns:a16="http://schemas.microsoft.com/office/drawing/2014/main" id="{1C7A93AB-FF31-2A40-A66B-A17B39DF6F8C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103" name="Rechthoek 348">
                <a:extLst>
                  <a:ext uri="{FF2B5EF4-FFF2-40B4-BE49-F238E27FC236}">
                    <a16:creationId xmlns:a16="http://schemas.microsoft.com/office/drawing/2014/main" id="{82174416-E6F9-DA4C-B116-857E229371E5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4" name="Ovaal 349">
                <a:extLst>
                  <a:ext uri="{FF2B5EF4-FFF2-40B4-BE49-F238E27FC236}">
                    <a16:creationId xmlns:a16="http://schemas.microsoft.com/office/drawing/2014/main" id="{881E455C-3C65-7146-94E7-FA957E0070BB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5" name="Vrije vorm: vorm 350">
                <a:extLst>
                  <a:ext uri="{FF2B5EF4-FFF2-40B4-BE49-F238E27FC236}">
                    <a16:creationId xmlns:a16="http://schemas.microsoft.com/office/drawing/2014/main" id="{7E8C59A6-8A03-A74C-95FB-24DC0E25B35E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6" name="Rechthoek: afgeronde hoeken 351">
                <a:extLst>
                  <a:ext uri="{FF2B5EF4-FFF2-40B4-BE49-F238E27FC236}">
                    <a16:creationId xmlns:a16="http://schemas.microsoft.com/office/drawing/2014/main" id="{B605B4A6-90E6-B744-959A-6B1E51A0382A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07" name="Rechte verbindingslijn 352">
                <a:extLst>
                  <a:ext uri="{FF2B5EF4-FFF2-40B4-BE49-F238E27FC236}">
                    <a16:creationId xmlns:a16="http://schemas.microsoft.com/office/drawing/2014/main" id="{903CB067-D852-B943-8137-C31FC08F7DD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8" name="Rechte verbindingslijn 353">
                <a:extLst>
                  <a:ext uri="{FF2B5EF4-FFF2-40B4-BE49-F238E27FC236}">
                    <a16:creationId xmlns:a16="http://schemas.microsoft.com/office/drawing/2014/main" id="{A414E2BD-6309-6246-8A12-AF337945EBBC}"/>
                  </a:ext>
                </a:extLst>
              </p:cNvPr>
              <p:cNvCxnSpPr>
                <a:cxnSpLocks/>
                <a:stCxn id="106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58" name="Ovaal 299">
              <a:extLst>
                <a:ext uri="{FF2B5EF4-FFF2-40B4-BE49-F238E27FC236}">
                  <a16:creationId xmlns:a16="http://schemas.microsoft.com/office/drawing/2014/main" id="{ABF8BD5C-35BA-994D-AE45-B8C95DA1B813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59" name="Rechthoek 300">
              <a:extLst>
                <a:ext uri="{FF2B5EF4-FFF2-40B4-BE49-F238E27FC236}">
                  <a16:creationId xmlns:a16="http://schemas.microsoft.com/office/drawing/2014/main" id="{12F56661-5CEA-804C-8580-698B634F56FB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60" name="Groep 301">
              <a:extLst>
                <a:ext uri="{FF2B5EF4-FFF2-40B4-BE49-F238E27FC236}">
                  <a16:creationId xmlns:a16="http://schemas.microsoft.com/office/drawing/2014/main" id="{2BCCD927-2E86-6F49-A9FE-6C088398EDA9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100" name="Rechthoek 345">
                <a:extLst>
                  <a:ext uri="{FF2B5EF4-FFF2-40B4-BE49-F238E27FC236}">
                    <a16:creationId xmlns:a16="http://schemas.microsoft.com/office/drawing/2014/main" id="{E29AC5F3-0377-3A4F-91BB-123E7EF04688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101" name="Rechte verbindingslijn 346">
                <a:extLst>
                  <a:ext uri="{FF2B5EF4-FFF2-40B4-BE49-F238E27FC236}">
                    <a16:creationId xmlns:a16="http://schemas.microsoft.com/office/drawing/2014/main" id="{75A7B33D-954A-0549-AA18-FE465D9A2517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02" name="Gelijkbenige driehoek 347">
                <a:extLst>
                  <a:ext uri="{FF2B5EF4-FFF2-40B4-BE49-F238E27FC236}">
                    <a16:creationId xmlns:a16="http://schemas.microsoft.com/office/drawing/2014/main" id="{C235715A-D2D1-0943-AA13-262621558190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1" name="Ovaal 302">
              <a:extLst>
                <a:ext uri="{FF2B5EF4-FFF2-40B4-BE49-F238E27FC236}">
                  <a16:creationId xmlns:a16="http://schemas.microsoft.com/office/drawing/2014/main" id="{8D02B9F5-D232-4F45-B310-BD1579CEE7AB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62" name="Rechthoek 303">
              <a:extLst>
                <a:ext uri="{FF2B5EF4-FFF2-40B4-BE49-F238E27FC236}">
                  <a16:creationId xmlns:a16="http://schemas.microsoft.com/office/drawing/2014/main" id="{47588BFF-6FE2-9442-9AB7-04A742AB2BD1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63" name="Ovaal 304">
              <a:extLst>
                <a:ext uri="{FF2B5EF4-FFF2-40B4-BE49-F238E27FC236}">
                  <a16:creationId xmlns:a16="http://schemas.microsoft.com/office/drawing/2014/main" id="{100F8818-BD65-324D-9681-79ED1C914BF3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64" name="Rechthoek 305">
              <a:extLst>
                <a:ext uri="{FF2B5EF4-FFF2-40B4-BE49-F238E27FC236}">
                  <a16:creationId xmlns:a16="http://schemas.microsoft.com/office/drawing/2014/main" id="{A094F166-E141-BC4E-9A0B-11CC2931F868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65" name="Groep 306">
              <a:extLst>
                <a:ext uri="{FF2B5EF4-FFF2-40B4-BE49-F238E27FC236}">
                  <a16:creationId xmlns:a16="http://schemas.microsoft.com/office/drawing/2014/main" id="{87EC6292-FB73-304B-8EC4-FEC28064C6C6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84" name="Groep 326">
                <a:extLst>
                  <a:ext uri="{FF2B5EF4-FFF2-40B4-BE49-F238E27FC236}">
                    <a16:creationId xmlns:a16="http://schemas.microsoft.com/office/drawing/2014/main" id="{B3F38058-C905-BC48-A948-219DD97A6378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87" name="Groep 331">
                  <a:extLst>
                    <a:ext uri="{FF2B5EF4-FFF2-40B4-BE49-F238E27FC236}">
                      <a16:creationId xmlns:a16="http://schemas.microsoft.com/office/drawing/2014/main" id="{853314C2-B9AE-0048-9D76-8483961A954F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94" name="Groep 339">
                    <a:extLst>
                      <a:ext uri="{FF2B5EF4-FFF2-40B4-BE49-F238E27FC236}">
                        <a16:creationId xmlns:a16="http://schemas.microsoft.com/office/drawing/2014/main" id="{E3FCFC81-0FA8-9949-9F1B-C2186B8F6BFB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97" name="Rechthoek 342">
                      <a:extLst>
                        <a:ext uri="{FF2B5EF4-FFF2-40B4-BE49-F238E27FC236}">
                          <a16:creationId xmlns:a16="http://schemas.microsoft.com/office/drawing/2014/main" id="{D59AB5F2-75A1-A44D-8DD2-AEC1C4A53F1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8" name="Rechthoek 343">
                      <a:extLst>
                        <a:ext uri="{FF2B5EF4-FFF2-40B4-BE49-F238E27FC236}">
                          <a16:creationId xmlns:a16="http://schemas.microsoft.com/office/drawing/2014/main" id="{B167ED5F-23DD-114A-B6E5-216E3720797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99" name="Ovaal 344">
                      <a:extLst>
                        <a:ext uri="{FF2B5EF4-FFF2-40B4-BE49-F238E27FC236}">
                          <a16:creationId xmlns:a16="http://schemas.microsoft.com/office/drawing/2014/main" id="{BD77CBC9-9395-7F46-849C-9F2E226ACDB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95" name="Afbeelding 340">
                    <a:extLst>
                      <a:ext uri="{FF2B5EF4-FFF2-40B4-BE49-F238E27FC236}">
                        <a16:creationId xmlns:a16="http://schemas.microsoft.com/office/drawing/2014/main" id="{7E203400-6B43-394D-B3B5-F5EE21874405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96" name="Afbeelding 341">
                    <a:extLst>
                      <a:ext uri="{FF2B5EF4-FFF2-40B4-BE49-F238E27FC236}">
                        <a16:creationId xmlns:a16="http://schemas.microsoft.com/office/drawing/2014/main" id="{AC715EF9-09F5-DA40-A2EF-192D0AC4D1F4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88" name="Groep 332">
                  <a:extLst>
                    <a:ext uri="{FF2B5EF4-FFF2-40B4-BE49-F238E27FC236}">
                      <a16:creationId xmlns:a16="http://schemas.microsoft.com/office/drawing/2014/main" id="{4F7ADBC0-0281-614E-84EC-005961227DD6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92" name="Rechthoek 337">
                    <a:extLst>
                      <a:ext uri="{FF2B5EF4-FFF2-40B4-BE49-F238E27FC236}">
                        <a16:creationId xmlns:a16="http://schemas.microsoft.com/office/drawing/2014/main" id="{FA510C22-530F-234F-9EB4-029D1C8B825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3" name="Rechthoek 338">
                    <a:extLst>
                      <a:ext uri="{FF2B5EF4-FFF2-40B4-BE49-F238E27FC236}">
                        <a16:creationId xmlns:a16="http://schemas.microsoft.com/office/drawing/2014/main" id="{B240353D-5C32-4142-ACB7-18BB5DC4761B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89" name="Groep 333">
                  <a:extLst>
                    <a:ext uri="{FF2B5EF4-FFF2-40B4-BE49-F238E27FC236}">
                      <a16:creationId xmlns:a16="http://schemas.microsoft.com/office/drawing/2014/main" id="{CE9C0C17-2BF3-3A4A-AF6A-E5F8BDDBEC04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90" name="Rechthoek 335">
                    <a:extLst>
                      <a:ext uri="{FF2B5EF4-FFF2-40B4-BE49-F238E27FC236}">
                        <a16:creationId xmlns:a16="http://schemas.microsoft.com/office/drawing/2014/main" id="{A8058F41-817C-5D4F-AF88-5F6B25ED94C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1" name="Rechthoek 336">
                    <a:extLst>
                      <a:ext uri="{FF2B5EF4-FFF2-40B4-BE49-F238E27FC236}">
                        <a16:creationId xmlns:a16="http://schemas.microsoft.com/office/drawing/2014/main" id="{D19E20E6-63E5-DD4F-862A-5828094C611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85" name="Rechthoek 327">
                <a:extLst>
                  <a:ext uri="{FF2B5EF4-FFF2-40B4-BE49-F238E27FC236}">
                    <a16:creationId xmlns:a16="http://schemas.microsoft.com/office/drawing/2014/main" id="{302D950A-821A-2940-A677-B246F6A6C894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86" name="Gelijkbenige driehoek 330">
                <a:extLst>
                  <a:ext uri="{FF2B5EF4-FFF2-40B4-BE49-F238E27FC236}">
                    <a16:creationId xmlns:a16="http://schemas.microsoft.com/office/drawing/2014/main" id="{741FC893-0D5D-C040-B039-1FCD6AAA4873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6" name="Groep 307">
              <a:extLst>
                <a:ext uri="{FF2B5EF4-FFF2-40B4-BE49-F238E27FC236}">
                  <a16:creationId xmlns:a16="http://schemas.microsoft.com/office/drawing/2014/main" id="{3838C923-56F0-264D-BEFB-CF394170480A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70" name="Rechthoek 311">
                <a:extLst>
                  <a:ext uri="{FF2B5EF4-FFF2-40B4-BE49-F238E27FC236}">
                    <a16:creationId xmlns:a16="http://schemas.microsoft.com/office/drawing/2014/main" id="{2E33B08D-4499-614B-9554-59419E3C2A4F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1" name="Rechthoek 312">
                <a:extLst>
                  <a:ext uri="{FF2B5EF4-FFF2-40B4-BE49-F238E27FC236}">
                    <a16:creationId xmlns:a16="http://schemas.microsoft.com/office/drawing/2014/main" id="{FCEE476B-ACD7-4542-B16A-7CB2D7329232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2" name="Tekstvak 313">
                <a:extLst>
                  <a:ext uri="{FF2B5EF4-FFF2-40B4-BE49-F238E27FC236}">
                    <a16:creationId xmlns:a16="http://schemas.microsoft.com/office/drawing/2014/main" id="{BC6F45EF-2987-AB4E-9325-6CF0C374E1D4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73" name="Tekstvak 314">
                <a:extLst>
                  <a:ext uri="{FF2B5EF4-FFF2-40B4-BE49-F238E27FC236}">
                    <a16:creationId xmlns:a16="http://schemas.microsoft.com/office/drawing/2014/main" id="{E14873D1-45E5-A647-B1A8-33CBB2B8B12C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74" name="Vrije vorm: vorm 315">
                <a:extLst>
                  <a:ext uri="{FF2B5EF4-FFF2-40B4-BE49-F238E27FC236}">
                    <a16:creationId xmlns:a16="http://schemas.microsoft.com/office/drawing/2014/main" id="{790A9113-5B32-EA4B-9A44-10CA59D951B5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5" name="Gelijkbenige driehoek 316">
                <a:extLst>
                  <a:ext uri="{FF2B5EF4-FFF2-40B4-BE49-F238E27FC236}">
                    <a16:creationId xmlns:a16="http://schemas.microsoft.com/office/drawing/2014/main" id="{77696DD0-828F-F44E-99D9-DE1F7D4CF953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76" name="Groep 318">
                <a:extLst>
                  <a:ext uri="{FF2B5EF4-FFF2-40B4-BE49-F238E27FC236}">
                    <a16:creationId xmlns:a16="http://schemas.microsoft.com/office/drawing/2014/main" id="{1DC8B9CA-05E4-7940-9EBD-B94C8644CAE0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81" name="Rechthoek 323">
                  <a:extLst>
                    <a:ext uri="{FF2B5EF4-FFF2-40B4-BE49-F238E27FC236}">
                      <a16:creationId xmlns:a16="http://schemas.microsoft.com/office/drawing/2014/main" id="{F12AF8FA-739B-E94D-836F-403F15F14A52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2" name="Rechthoek 324">
                  <a:extLst>
                    <a:ext uri="{FF2B5EF4-FFF2-40B4-BE49-F238E27FC236}">
                      <a16:creationId xmlns:a16="http://schemas.microsoft.com/office/drawing/2014/main" id="{0B726446-EDC3-EA45-9F19-85209722194A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3" name="Rechthoek 325">
                  <a:extLst>
                    <a:ext uri="{FF2B5EF4-FFF2-40B4-BE49-F238E27FC236}">
                      <a16:creationId xmlns:a16="http://schemas.microsoft.com/office/drawing/2014/main" id="{E9BE32A1-EA3B-0F44-B3AD-2E19AB2C4369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77" name="Groep 319">
                <a:extLst>
                  <a:ext uri="{FF2B5EF4-FFF2-40B4-BE49-F238E27FC236}">
                    <a16:creationId xmlns:a16="http://schemas.microsoft.com/office/drawing/2014/main" id="{3EAF718B-86BF-514B-8CB4-F170CAB8AF68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78" name="Rechthoek 320">
                  <a:extLst>
                    <a:ext uri="{FF2B5EF4-FFF2-40B4-BE49-F238E27FC236}">
                      <a16:creationId xmlns:a16="http://schemas.microsoft.com/office/drawing/2014/main" id="{A066368D-98B0-ED4D-83A8-735BD4B29289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79" name="Rechthoek 321">
                  <a:extLst>
                    <a:ext uri="{FF2B5EF4-FFF2-40B4-BE49-F238E27FC236}">
                      <a16:creationId xmlns:a16="http://schemas.microsoft.com/office/drawing/2014/main" id="{DB3A9737-0D08-414F-928E-34AED2B1465C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0" name="Rechthoek 322">
                  <a:extLst>
                    <a:ext uri="{FF2B5EF4-FFF2-40B4-BE49-F238E27FC236}">
                      <a16:creationId xmlns:a16="http://schemas.microsoft.com/office/drawing/2014/main" id="{C1E61B69-E6C5-AA4C-BD51-2E6A3C3D9338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67" name="ICOON_info">
              <a:extLst>
                <a:ext uri="{FF2B5EF4-FFF2-40B4-BE49-F238E27FC236}">
                  <a16:creationId xmlns:a16="http://schemas.microsoft.com/office/drawing/2014/main" id="{49CCE6A2-5B58-3D4B-A8A4-31A57F1ABC16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68" name="Ovaal 309">
                <a:extLst>
                  <a:ext uri="{FF2B5EF4-FFF2-40B4-BE49-F238E27FC236}">
                    <a16:creationId xmlns:a16="http://schemas.microsoft.com/office/drawing/2014/main" id="{57164C60-64C7-D24B-87CC-311CF437472A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9" name="Graphic 163" descr="Informatie">
                <a:extLst>
                  <a:ext uri="{FF2B5EF4-FFF2-40B4-BE49-F238E27FC236}">
                    <a16:creationId xmlns:a16="http://schemas.microsoft.com/office/drawing/2014/main" id="{6E217512-3692-AF4C-AB3C-B32857B649CE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52" name="Tijdelijke aanduiding voor afbeelding 8">
            <a:extLst>
              <a:ext uri="{FF2B5EF4-FFF2-40B4-BE49-F238E27FC236}">
                <a16:creationId xmlns:a16="http://schemas.microsoft.com/office/drawing/2014/main" id="{A8AB96D0-8848-45C3-915C-A276917B390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5375" y="0"/>
            <a:ext cx="12202750" cy="6857999"/>
          </a:xfrm>
          <a:prstGeom prst="rect">
            <a:avLst/>
          </a:prstGeom>
          <a:solidFill>
            <a:schemeClr val="bg2"/>
          </a:solidFill>
        </p:spPr>
        <p:txBody>
          <a:bodyPr lIns="6552000" bIns="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 dirty="0"/>
              <a:t>Select this placeholder, go to the tab ‘Insert’, click on ‘Images’, </a:t>
            </a:r>
            <a:br>
              <a:rPr lang="en-GB" noProof="0" dirty="0"/>
            </a:br>
            <a:r>
              <a:rPr lang="en-GB" noProof="0" dirty="0"/>
              <a:t>select the preferred image and click on ‘Insert’.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02C9A5-716F-45E6-800B-D4D02CE26F9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kstvak 6"/>
          <p:cNvSpPr txBox="1"/>
          <p:nvPr userDrawn="1"/>
        </p:nvSpPr>
        <p:spPr>
          <a:xfrm>
            <a:off x="-10750" y="-63874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 dirty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IMAGE + QUOTE</a:t>
            </a:r>
          </a:p>
        </p:txBody>
      </p:sp>
      <p:sp>
        <p:nvSpPr>
          <p:cNvPr id="56" name="Tijdelijke aanduiding voor verticale tekst 2">
            <a:extLst>
              <a:ext uri="{FF2B5EF4-FFF2-40B4-BE49-F238E27FC236}">
                <a16:creationId xmlns:a16="http://schemas.microsoft.com/office/drawing/2014/main" id="{5064D6F4-BEAA-4824-AD13-E9530360A838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3961" y="1449388"/>
            <a:ext cx="5402039" cy="2071676"/>
          </a:xfrm>
          <a:solidFill>
            <a:schemeClr val="bg1"/>
          </a:solidFill>
          <a:effectLst>
            <a:outerShdw dist="50800" dir="16200000" rotWithShape="0">
              <a:schemeClr val="tx2"/>
            </a:outerShdw>
          </a:effectLst>
        </p:spPr>
        <p:txBody>
          <a:bodyPr vert="horz" wrap="square" lIns="180000" tIns="180000" rIns="180000" bIns="180000" anchor="t" anchorCtr="0">
            <a:spAutoFit/>
          </a:bodyPr>
          <a:lstStyle>
            <a:lvl1pPr marL="0" indent="0">
              <a:buNone/>
              <a:defRPr sz="3600" b="1" cap="all" baseline="0"/>
            </a:lvl1pPr>
            <a:lvl2pPr marL="0" indent="0">
              <a:buNone/>
              <a:defRPr sz="3600" b="1" cap="all" baseline="0">
                <a:solidFill>
                  <a:srgbClr val="FFC800"/>
                </a:solidFill>
              </a:defRPr>
            </a:lvl2pPr>
            <a:lvl3pPr>
              <a:defRPr sz="2400" b="0"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Title</a:t>
            </a:r>
          </a:p>
          <a:p>
            <a:pPr lvl="1"/>
            <a:r>
              <a:rPr lang="en-GB" noProof="0" dirty="0"/>
              <a:t>Title (YELLOW)</a:t>
            </a:r>
          </a:p>
          <a:p>
            <a:pPr lvl="2"/>
            <a:r>
              <a:rPr lang="en-GB" noProof="0" dirty="0"/>
              <a:t>Text</a:t>
            </a:r>
          </a:p>
        </p:txBody>
      </p:sp>
      <p:grpSp>
        <p:nvGrpSpPr>
          <p:cNvPr id="109" name="INSTRUCTION">
            <a:extLst>
              <a:ext uri="{FF2B5EF4-FFF2-40B4-BE49-F238E27FC236}">
                <a16:creationId xmlns:a16="http://schemas.microsoft.com/office/drawing/2014/main" id="{40132583-2596-4C40-BDFC-6EAB3829F307}"/>
              </a:ext>
            </a:extLst>
          </p:cNvPr>
          <p:cNvGrpSpPr/>
          <p:nvPr userDrawn="1"/>
        </p:nvGrpSpPr>
        <p:grpSpPr>
          <a:xfrm>
            <a:off x="-3786437" y="0"/>
            <a:ext cx="3693386" cy="3605922"/>
            <a:chOff x="-3786437" y="0"/>
            <a:chExt cx="3693386" cy="3605922"/>
          </a:xfrm>
        </p:grpSpPr>
        <p:sp>
          <p:nvSpPr>
            <p:cNvPr id="110" name="Rechthoek 329">
              <a:extLst>
                <a:ext uri="{FF2B5EF4-FFF2-40B4-BE49-F238E27FC236}">
                  <a16:creationId xmlns:a16="http://schemas.microsoft.com/office/drawing/2014/main" id="{BE249744-6285-7644-97C1-44D6779170D3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2777922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111" name="Ovaal 317">
              <a:extLst>
                <a:ext uri="{FF2B5EF4-FFF2-40B4-BE49-F238E27FC236}">
                  <a16:creationId xmlns:a16="http://schemas.microsoft.com/office/drawing/2014/main" id="{4C31DDF1-0EC6-EF45-8B87-D1650C3240FD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12" name="Rechthoek 319">
              <a:extLst>
                <a:ext uri="{FF2B5EF4-FFF2-40B4-BE49-F238E27FC236}">
                  <a16:creationId xmlns:a16="http://schemas.microsoft.com/office/drawing/2014/main" id="{DAE75D81-5DF0-D545-91DC-F366C3C051A9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TITLE</a:t>
              </a:r>
            </a:p>
          </p:txBody>
        </p:sp>
        <p:sp>
          <p:nvSpPr>
            <p:cNvPr id="113" name="Ovaal 320">
              <a:extLst>
                <a:ext uri="{FF2B5EF4-FFF2-40B4-BE49-F238E27FC236}">
                  <a16:creationId xmlns:a16="http://schemas.microsoft.com/office/drawing/2014/main" id="{75690839-3B47-C441-9336-AEE49CCEDB66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14" name="Rechthoek 328">
              <a:extLst>
                <a:ext uri="{FF2B5EF4-FFF2-40B4-BE49-F238E27FC236}">
                  <a16:creationId xmlns:a16="http://schemas.microsoft.com/office/drawing/2014/main" id="{AB1CAAEB-2AC1-1E41-9280-5EE47AF178F3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115" name="Rechthoek 180">
              <a:extLst>
                <a:ext uri="{FF2B5EF4-FFF2-40B4-BE49-F238E27FC236}">
                  <a16:creationId xmlns:a16="http://schemas.microsoft.com/office/drawing/2014/main" id="{541C8B9E-594C-474A-BD8B-3E69A9CC0F8B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5875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2"/>
                </a:buClr>
                <a:buSzTx/>
                <a:buFont typeface="System Font Regular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FFCC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TITLE (YELLOW)</a:t>
              </a:r>
            </a:p>
          </p:txBody>
        </p:sp>
        <p:sp>
          <p:nvSpPr>
            <p:cNvPr id="116" name="Ovaal 182">
              <a:extLst>
                <a:ext uri="{FF2B5EF4-FFF2-40B4-BE49-F238E27FC236}">
                  <a16:creationId xmlns:a16="http://schemas.microsoft.com/office/drawing/2014/main" id="{6E2EE02D-E3ED-5147-B404-8D96D06F397B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17" name="Rechthoek 183">
              <a:extLst>
                <a:ext uri="{FF2B5EF4-FFF2-40B4-BE49-F238E27FC236}">
                  <a16:creationId xmlns:a16="http://schemas.microsoft.com/office/drawing/2014/main" id="{0DC9E6DE-51B8-5A4A-B338-B704917FFE18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Calibri" panose="020F0502020204030204" pitchFamily="34" charset="0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Text</a:t>
              </a:r>
            </a:p>
          </p:txBody>
        </p:sp>
        <p:sp>
          <p:nvSpPr>
            <p:cNvPr id="130" name="Rechthoek 331">
              <a:extLst>
                <a:ext uri="{FF2B5EF4-FFF2-40B4-BE49-F238E27FC236}">
                  <a16:creationId xmlns:a16="http://schemas.microsoft.com/office/drawing/2014/main" id="{04247B39-4E46-824A-94F7-974BCA0CBF00}"/>
                </a:ext>
              </a:extLst>
            </p:cNvPr>
            <p:cNvSpPr/>
            <p:nvPr userDrawn="1"/>
          </p:nvSpPr>
          <p:spPr>
            <a:xfrm>
              <a:off x="-3786437" y="2777922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131" name="ICOON_info">
              <a:extLst>
                <a:ext uri="{FF2B5EF4-FFF2-40B4-BE49-F238E27FC236}">
                  <a16:creationId xmlns:a16="http://schemas.microsoft.com/office/drawing/2014/main" id="{BF1C9CA0-DA2C-FF45-B060-B99CD1C8EE94}"/>
                </a:ext>
              </a:extLst>
            </p:cNvPr>
            <p:cNvGrpSpPr/>
            <p:nvPr userDrawn="1"/>
          </p:nvGrpSpPr>
          <p:grpSpPr>
            <a:xfrm>
              <a:off x="-376736" y="2646759"/>
              <a:ext cx="283685" cy="283685"/>
              <a:chOff x="-510741" y="4259984"/>
              <a:chExt cx="267555" cy="267555"/>
            </a:xfrm>
          </p:grpSpPr>
          <p:sp>
            <p:nvSpPr>
              <p:cNvPr id="217" name="Ovaal 1">
                <a:extLst>
                  <a:ext uri="{FF2B5EF4-FFF2-40B4-BE49-F238E27FC236}">
                    <a16:creationId xmlns:a16="http://schemas.microsoft.com/office/drawing/2014/main" id="{DC167390-617E-FE4D-B8D1-54DE214BB6C1}"/>
                  </a:ext>
                </a:extLst>
              </p:cNvPr>
              <p:cNvSpPr/>
              <p:nvPr userDrawn="1"/>
            </p:nvSpPr>
            <p:spPr>
              <a:xfrm>
                <a:off x="-491853" y="4278343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18" name="Graphic 163" descr="Informatie">
                <a:extLst>
                  <a:ext uri="{FF2B5EF4-FFF2-40B4-BE49-F238E27FC236}">
                    <a16:creationId xmlns:a16="http://schemas.microsoft.com/office/drawing/2014/main" id="{596B1C88-F7A3-C14C-8365-50F9938E96A6}"/>
                  </a:ext>
                </a:extLst>
              </p:cNvPr>
              <p:cNvSpPr/>
              <p:nvPr/>
            </p:nvSpPr>
            <p:spPr>
              <a:xfrm>
                <a:off x="-510741" y="4259984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32" name="VOORBEELD">
              <a:extLst>
                <a:ext uri="{FF2B5EF4-FFF2-40B4-BE49-F238E27FC236}">
                  <a16:creationId xmlns:a16="http://schemas.microsoft.com/office/drawing/2014/main" id="{7148CB27-7CE1-0147-A9AF-DB16772E272F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133" name="Rechthoek 335">
                <a:extLst>
                  <a:ext uri="{FF2B5EF4-FFF2-40B4-BE49-F238E27FC236}">
                    <a16:creationId xmlns:a16="http://schemas.microsoft.com/office/drawing/2014/main" id="{99169491-82B4-B040-BF26-A315E6B2DCEC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134" name="Rechthoek 337">
                <a:extLst>
                  <a:ext uri="{FF2B5EF4-FFF2-40B4-BE49-F238E27FC236}">
                    <a16:creationId xmlns:a16="http://schemas.microsoft.com/office/drawing/2014/main" id="{A409E4D3-49FB-C948-B969-5B7422DEEA02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135" name="Groep 230">
                <a:extLst>
                  <a:ext uri="{FF2B5EF4-FFF2-40B4-BE49-F238E27FC236}">
                    <a16:creationId xmlns:a16="http://schemas.microsoft.com/office/drawing/2014/main" id="{D2A0EA75-C05D-4E49-8A1F-35B99AB997FB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210" name="Groep 232">
                  <a:extLst>
                    <a:ext uri="{FF2B5EF4-FFF2-40B4-BE49-F238E27FC236}">
                      <a16:creationId xmlns:a16="http://schemas.microsoft.com/office/drawing/2014/main" id="{F65AF8A2-CA19-0C4F-97A0-0B335990A343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212" name="Rechte verbindingslijn 234">
                    <a:extLst>
                      <a:ext uri="{FF2B5EF4-FFF2-40B4-BE49-F238E27FC236}">
                        <a16:creationId xmlns:a16="http://schemas.microsoft.com/office/drawing/2014/main" id="{4A67930A-B4F7-B64D-AC47-32BF43CF94B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13" name="Rechte verbindingslijn 235">
                    <a:extLst>
                      <a:ext uri="{FF2B5EF4-FFF2-40B4-BE49-F238E27FC236}">
                        <a16:creationId xmlns:a16="http://schemas.microsoft.com/office/drawing/2014/main" id="{7CD566A1-A6E5-F840-A966-28869F42F33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14" name="Rechte verbindingslijn 236">
                    <a:extLst>
                      <a:ext uri="{FF2B5EF4-FFF2-40B4-BE49-F238E27FC236}">
                        <a16:creationId xmlns:a16="http://schemas.microsoft.com/office/drawing/2014/main" id="{1844F948-463A-F74D-B2E2-379FB170093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15" name="Rechte verbindingslijn 237">
                    <a:extLst>
                      <a:ext uri="{FF2B5EF4-FFF2-40B4-BE49-F238E27FC236}">
                        <a16:creationId xmlns:a16="http://schemas.microsoft.com/office/drawing/2014/main" id="{9DCB0BD1-47A0-0E46-8C4A-0A76AEA3EFB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16" name="Rechte verbindingslijn 238">
                    <a:extLst>
                      <a:ext uri="{FF2B5EF4-FFF2-40B4-BE49-F238E27FC236}">
                        <a16:creationId xmlns:a16="http://schemas.microsoft.com/office/drawing/2014/main" id="{FBBE8620-BE9B-354B-A9F7-2F4AAD88BA6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11" name="Pijl: rechts 233">
                  <a:extLst>
                    <a:ext uri="{FF2B5EF4-FFF2-40B4-BE49-F238E27FC236}">
                      <a16:creationId xmlns:a16="http://schemas.microsoft.com/office/drawing/2014/main" id="{A20AB2B1-991D-1346-B16D-76557B1CEE83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36" name="Groep 239">
                <a:extLst>
                  <a:ext uri="{FF2B5EF4-FFF2-40B4-BE49-F238E27FC236}">
                    <a16:creationId xmlns:a16="http://schemas.microsoft.com/office/drawing/2014/main" id="{635011F2-1EC9-C740-949C-32D1A8795733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203" name="Groep 241">
                  <a:extLst>
                    <a:ext uri="{FF2B5EF4-FFF2-40B4-BE49-F238E27FC236}">
                      <a16:creationId xmlns:a16="http://schemas.microsoft.com/office/drawing/2014/main" id="{0D65B5DA-4900-6045-A206-0E1FF1CA898B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205" name="Rechte verbindingslijn 243">
                    <a:extLst>
                      <a:ext uri="{FF2B5EF4-FFF2-40B4-BE49-F238E27FC236}">
                        <a16:creationId xmlns:a16="http://schemas.microsoft.com/office/drawing/2014/main" id="{B103709B-A3FC-464F-801E-D6A07E18953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06" name="Rechte verbindingslijn 244">
                    <a:extLst>
                      <a:ext uri="{FF2B5EF4-FFF2-40B4-BE49-F238E27FC236}">
                        <a16:creationId xmlns:a16="http://schemas.microsoft.com/office/drawing/2014/main" id="{59E5BB40-E6F1-5B48-8AC3-A6D173C22F7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07" name="Rechte verbindingslijn 245">
                    <a:extLst>
                      <a:ext uri="{FF2B5EF4-FFF2-40B4-BE49-F238E27FC236}">
                        <a16:creationId xmlns:a16="http://schemas.microsoft.com/office/drawing/2014/main" id="{687B8957-A5D7-DA41-BF95-239F579E507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08" name="Rechte verbindingslijn 246">
                    <a:extLst>
                      <a:ext uri="{FF2B5EF4-FFF2-40B4-BE49-F238E27FC236}">
                        <a16:creationId xmlns:a16="http://schemas.microsoft.com/office/drawing/2014/main" id="{1443CA4B-71F2-7E4A-9C98-D66139681C4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09" name="Rechte verbindingslijn 247">
                    <a:extLst>
                      <a:ext uri="{FF2B5EF4-FFF2-40B4-BE49-F238E27FC236}">
                        <a16:creationId xmlns:a16="http://schemas.microsoft.com/office/drawing/2014/main" id="{BCB11071-39FF-5846-987E-A63A9B352A6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04" name="Pijl: rechts 242">
                  <a:extLst>
                    <a:ext uri="{FF2B5EF4-FFF2-40B4-BE49-F238E27FC236}">
                      <a16:creationId xmlns:a16="http://schemas.microsoft.com/office/drawing/2014/main" id="{B58A2728-6AD0-594A-9F49-84F09F201472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137" name="Rechte verbindingslijn 340">
                <a:extLst>
                  <a:ext uri="{FF2B5EF4-FFF2-40B4-BE49-F238E27FC236}">
                    <a16:creationId xmlns:a16="http://schemas.microsoft.com/office/drawing/2014/main" id="{5674B60A-A501-C844-B18C-2A876F2CE9C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138" name="Rechte verbindingslijn 341">
                <a:extLst>
                  <a:ext uri="{FF2B5EF4-FFF2-40B4-BE49-F238E27FC236}">
                    <a16:creationId xmlns:a16="http://schemas.microsoft.com/office/drawing/2014/main" id="{27B1EA82-FB2B-D346-9CC3-9C05AE7B9E4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139" name="Rechthoek 344">
                <a:extLst>
                  <a:ext uri="{FF2B5EF4-FFF2-40B4-BE49-F238E27FC236}">
                    <a16:creationId xmlns:a16="http://schemas.microsoft.com/office/drawing/2014/main" id="{82F67392-7B49-4543-8130-8C21ADDE7342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140" name="Rechthoek 345">
                <a:extLst>
                  <a:ext uri="{FF2B5EF4-FFF2-40B4-BE49-F238E27FC236}">
                    <a16:creationId xmlns:a16="http://schemas.microsoft.com/office/drawing/2014/main" id="{3F86BE58-B21B-724F-AA77-D9400F8F9E72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141" name="Groep 11">
                <a:extLst>
                  <a:ext uri="{FF2B5EF4-FFF2-40B4-BE49-F238E27FC236}">
                    <a16:creationId xmlns:a16="http://schemas.microsoft.com/office/drawing/2014/main" id="{F0AFCE07-5FB3-924D-894F-46210680BD5D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151" name="Rechthoek 346">
                  <a:extLst>
                    <a:ext uri="{FF2B5EF4-FFF2-40B4-BE49-F238E27FC236}">
                      <a16:creationId xmlns:a16="http://schemas.microsoft.com/office/drawing/2014/main" id="{A6C4D903-7F9D-A943-BABF-22403189644A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52" name="Groep 6">
                  <a:extLst>
                    <a:ext uri="{FF2B5EF4-FFF2-40B4-BE49-F238E27FC236}">
                      <a16:creationId xmlns:a16="http://schemas.microsoft.com/office/drawing/2014/main" id="{82B7FE6D-AD07-7D4A-A318-821B4CA8FE59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154" name="Rechte verbindingslijn 225">
                    <a:extLst>
                      <a:ext uri="{FF2B5EF4-FFF2-40B4-BE49-F238E27FC236}">
                        <a16:creationId xmlns:a16="http://schemas.microsoft.com/office/drawing/2014/main" id="{7A93C71F-97A3-884F-B872-CED8B95AFEE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55" name="Rechte verbindingslijn 226">
                    <a:extLst>
                      <a:ext uri="{FF2B5EF4-FFF2-40B4-BE49-F238E27FC236}">
                        <a16:creationId xmlns:a16="http://schemas.microsoft.com/office/drawing/2014/main" id="{71196E9F-8DA4-124E-8B75-A5FC84633A0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56" name="Rechte verbindingslijn 227">
                    <a:extLst>
                      <a:ext uri="{FF2B5EF4-FFF2-40B4-BE49-F238E27FC236}">
                        <a16:creationId xmlns:a16="http://schemas.microsoft.com/office/drawing/2014/main" id="{58CCCC0A-D821-534E-BBAE-92F2BE155E3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57" name="Rechte verbindingslijn 228">
                    <a:extLst>
                      <a:ext uri="{FF2B5EF4-FFF2-40B4-BE49-F238E27FC236}">
                        <a16:creationId xmlns:a16="http://schemas.microsoft.com/office/drawing/2014/main" id="{89934903-FA0A-2546-90E8-4DC438CAD67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58" name="Rechte verbindingslijn 229">
                    <a:extLst>
                      <a:ext uri="{FF2B5EF4-FFF2-40B4-BE49-F238E27FC236}">
                        <a16:creationId xmlns:a16="http://schemas.microsoft.com/office/drawing/2014/main" id="{528B83AD-7C08-2F41-A1BE-686710F2148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153" name="Pijl: rechts 217">
                  <a:extLst>
                    <a:ext uri="{FF2B5EF4-FFF2-40B4-BE49-F238E27FC236}">
                      <a16:creationId xmlns:a16="http://schemas.microsoft.com/office/drawing/2014/main" id="{F0621999-F103-2D44-9107-AF8221863807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42" name="Groep 9">
                <a:extLst>
                  <a:ext uri="{FF2B5EF4-FFF2-40B4-BE49-F238E27FC236}">
                    <a16:creationId xmlns:a16="http://schemas.microsoft.com/office/drawing/2014/main" id="{637F55F5-A9AC-D047-A6F2-E8AEE2577598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143" name="Rechthoek 357">
                  <a:extLst>
                    <a:ext uri="{FF2B5EF4-FFF2-40B4-BE49-F238E27FC236}">
                      <a16:creationId xmlns:a16="http://schemas.microsoft.com/office/drawing/2014/main" id="{950B6564-422F-2F4F-8A34-4F8AE375BF1C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44" name="Groep 5">
                  <a:extLst>
                    <a:ext uri="{FF2B5EF4-FFF2-40B4-BE49-F238E27FC236}">
                      <a16:creationId xmlns:a16="http://schemas.microsoft.com/office/drawing/2014/main" id="{6812071E-C0CA-0A42-81F6-0F659CE91EEA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146" name="Rechte verbindingslijn 220">
                    <a:extLst>
                      <a:ext uri="{FF2B5EF4-FFF2-40B4-BE49-F238E27FC236}">
                        <a16:creationId xmlns:a16="http://schemas.microsoft.com/office/drawing/2014/main" id="{FD369C97-F4CF-CD4F-97E4-568B018C4D6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47" name="Rechte verbindingslijn 221">
                    <a:extLst>
                      <a:ext uri="{FF2B5EF4-FFF2-40B4-BE49-F238E27FC236}">
                        <a16:creationId xmlns:a16="http://schemas.microsoft.com/office/drawing/2014/main" id="{CF3E4190-D668-BC44-A963-865538B5968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48" name="Rechte verbindingslijn 222">
                    <a:extLst>
                      <a:ext uri="{FF2B5EF4-FFF2-40B4-BE49-F238E27FC236}">
                        <a16:creationId xmlns:a16="http://schemas.microsoft.com/office/drawing/2014/main" id="{FBFC3037-A346-4C41-9984-06E891E77BB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49" name="Rechte verbindingslijn 223">
                    <a:extLst>
                      <a:ext uri="{FF2B5EF4-FFF2-40B4-BE49-F238E27FC236}">
                        <a16:creationId xmlns:a16="http://schemas.microsoft.com/office/drawing/2014/main" id="{A3FAC683-92D0-9444-B969-B389F68C7D6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50" name="Rechte verbindingslijn 224">
                    <a:extLst>
                      <a:ext uri="{FF2B5EF4-FFF2-40B4-BE49-F238E27FC236}">
                        <a16:creationId xmlns:a16="http://schemas.microsoft.com/office/drawing/2014/main" id="{96F9C0FF-64CB-6F4D-A7B5-E7F6E8779A3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145" name="Pijl: rechts 219">
                  <a:extLst>
                    <a:ext uri="{FF2B5EF4-FFF2-40B4-BE49-F238E27FC236}">
                      <a16:creationId xmlns:a16="http://schemas.microsoft.com/office/drawing/2014/main" id="{1C22DDFF-DE19-2C45-9A28-4B213BFD3FD1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219" name="Tijdelijke aanduiding voor tekst 2">
            <a:extLst>
              <a:ext uri="{FF2B5EF4-FFF2-40B4-BE49-F238E27FC236}">
                <a16:creationId xmlns:a16="http://schemas.microsoft.com/office/drawing/2014/main" id="{B0A5EF4E-A6F7-E74A-8E37-8179D63444A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7979" y="6138151"/>
            <a:ext cx="1674000" cy="417600"/>
          </a:xfr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</a:extLst>
            </a:blip>
            <a:srcRect/>
            <a:stretch>
              <a:fillRect t="236" b="236"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220" name="Tijdelijke aanduiding voor tekst 2">
            <a:extLst>
              <a:ext uri="{FF2B5EF4-FFF2-40B4-BE49-F238E27FC236}">
                <a16:creationId xmlns:a16="http://schemas.microsoft.com/office/drawing/2014/main" id="{11C6F2CB-5110-414B-96D0-42AD528A92B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612950" y="6261886"/>
            <a:ext cx="1268170" cy="291600"/>
          </a:xfrm>
          <a:blipFill>
            <a:blip r:embed="rId6"/>
            <a:srcRect/>
            <a:stretch>
              <a:fillRect t="5051" b="5051"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119" name="Tijdelijke aanduiding voor tekst 2">
            <a:extLst>
              <a:ext uri="{FF2B5EF4-FFF2-40B4-BE49-F238E27FC236}">
                <a16:creationId xmlns:a16="http://schemas.microsoft.com/office/drawing/2014/main" id="{6A9C9271-8051-4B8E-85B5-30C7375D98D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0" y="0"/>
            <a:ext cx="12192000" cy="792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17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INSTRUCTION">
            <a:extLst>
              <a:ext uri="{FF2B5EF4-FFF2-40B4-BE49-F238E27FC236}">
                <a16:creationId xmlns:a16="http://schemas.microsoft.com/office/drawing/2014/main" id="{157BA28B-525C-F246-B2AD-A16A80510F42}"/>
              </a:ext>
            </a:extLst>
          </p:cNvPr>
          <p:cNvGrpSpPr/>
          <p:nvPr userDrawn="1"/>
        </p:nvGrpSpPr>
        <p:grpSpPr>
          <a:xfrm>
            <a:off x="12377595" y="1"/>
            <a:ext cx="3693386" cy="5084661"/>
            <a:chOff x="-3786437" y="1"/>
            <a:chExt cx="3693386" cy="5084661"/>
          </a:xfrm>
        </p:grpSpPr>
        <p:grpSp>
          <p:nvGrpSpPr>
            <p:cNvPr id="96" name="INSTRUCTION">
              <a:extLst>
                <a:ext uri="{FF2B5EF4-FFF2-40B4-BE49-F238E27FC236}">
                  <a16:creationId xmlns:a16="http://schemas.microsoft.com/office/drawing/2014/main" id="{5B82283E-0AD9-854D-A233-BF92F80D0897}"/>
                </a:ext>
              </a:extLst>
            </p:cNvPr>
            <p:cNvGrpSpPr/>
            <p:nvPr userDrawn="1"/>
          </p:nvGrpSpPr>
          <p:grpSpPr>
            <a:xfrm>
              <a:off x="-3786437" y="1"/>
              <a:ext cx="3693386" cy="5084661"/>
              <a:chOff x="-3786437" y="1"/>
              <a:chExt cx="3693386" cy="5084661"/>
            </a:xfrm>
          </p:grpSpPr>
          <p:sp>
            <p:nvSpPr>
              <p:cNvPr id="105" name="Rechthoek 199">
                <a:extLst>
                  <a:ext uri="{FF2B5EF4-FFF2-40B4-BE49-F238E27FC236}">
                    <a16:creationId xmlns:a16="http://schemas.microsoft.com/office/drawing/2014/main" id="{2B1866F6-95F9-FA47-B698-80F8EB74F7B7}"/>
                  </a:ext>
                </a:extLst>
              </p:cNvPr>
              <p:cNvSpPr/>
              <p:nvPr userDrawn="1"/>
            </p:nvSpPr>
            <p:spPr>
              <a:xfrm>
                <a:off x="-3786165" y="1"/>
                <a:ext cx="3593091" cy="4369298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rgbClr val="ECECEC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1400" b="1" cap="all" baseline="0" noProof="0" dirty="0">
                    <a:solidFill>
                      <a:schemeClr val="accent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Insert/edit A video</a:t>
                </a:r>
              </a:p>
            </p:txBody>
          </p:sp>
          <p:sp>
            <p:nvSpPr>
              <p:cNvPr id="106" name="Rechthoek 200">
                <a:extLst>
                  <a:ext uri="{FF2B5EF4-FFF2-40B4-BE49-F238E27FC236}">
                    <a16:creationId xmlns:a16="http://schemas.microsoft.com/office/drawing/2014/main" id="{D3728F78-1293-5243-BB99-2F2FF707B713}"/>
                  </a:ext>
                </a:extLst>
              </p:cNvPr>
              <p:cNvSpPr/>
              <p:nvPr userDrawn="1"/>
            </p:nvSpPr>
            <p:spPr>
              <a:xfrm>
                <a:off x="-3786437" y="4256662"/>
                <a:ext cx="3593637" cy="828000"/>
              </a:xfrm>
              <a:prstGeom prst="rect">
                <a:avLst/>
              </a:prstGeom>
              <a:solidFill>
                <a:srgbClr val="ECECEC"/>
              </a:solidFill>
              <a:ln w="6350">
                <a:solidFill>
                  <a:srgbClr val="ECECE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1200" b="1" cap="all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Want to know more?</a:t>
                </a:r>
                <a:br>
                  <a:rPr lang="en-GB" sz="1200" cap="all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en-GB" sz="1200" cap="none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Go to the instruction slide </a:t>
                </a:r>
                <a:r>
                  <a:rPr lang="en-GB" sz="1200" b="1" cap="none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‘VIDEO INSTRUCTIONS’</a:t>
                </a:r>
                <a:r>
                  <a:rPr lang="en-GB" sz="1200" cap="none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br>
                  <a:rPr lang="en-GB" sz="1200" cap="none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en-GB" sz="1200" cap="none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You’ll find it at the beginning of the presentation</a:t>
                </a:r>
                <a:br>
                  <a:rPr lang="en-GB" sz="1200" cap="none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lang="en-GB" sz="1200" cap="none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or insert it via </a:t>
                </a:r>
                <a:r>
                  <a:rPr lang="en-GB" sz="1200" i="1" cap="none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‘Home’</a:t>
                </a:r>
                <a:r>
                  <a:rPr lang="en-GB" sz="1200" cap="none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&gt; </a:t>
                </a:r>
                <a:r>
                  <a:rPr lang="en-GB" sz="1200" i="1" cap="none" baseline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‘New Slide’.</a:t>
                </a:r>
              </a:p>
            </p:txBody>
          </p:sp>
          <p:sp>
            <p:nvSpPr>
              <p:cNvPr id="107" name="Ovaal 202">
                <a:extLst>
                  <a:ext uri="{FF2B5EF4-FFF2-40B4-BE49-F238E27FC236}">
                    <a16:creationId xmlns:a16="http://schemas.microsoft.com/office/drawing/2014/main" id="{791AEE95-E840-9344-A727-7D67499C25F9}"/>
                  </a:ext>
                </a:extLst>
              </p:cNvPr>
              <p:cNvSpPr/>
              <p:nvPr userDrawn="1"/>
            </p:nvSpPr>
            <p:spPr>
              <a:xfrm>
                <a:off x="-3603587" y="465324"/>
                <a:ext cx="180000" cy="180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</a:p>
            </p:txBody>
          </p:sp>
          <p:sp>
            <p:nvSpPr>
              <p:cNvPr id="108" name="Rechthoek 217">
                <a:extLst>
                  <a:ext uri="{FF2B5EF4-FFF2-40B4-BE49-F238E27FC236}">
                    <a16:creationId xmlns:a16="http://schemas.microsoft.com/office/drawing/2014/main" id="{5251D84D-958B-4045-BEBE-630A0ECED6A8}"/>
                  </a:ext>
                </a:extLst>
              </p:cNvPr>
              <p:cNvSpPr/>
              <p:nvPr userDrawn="1"/>
            </p:nvSpPr>
            <p:spPr>
              <a:xfrm>
                <a:off x="-3319415" y="465324"/>
                <a:ext cx="2944682" cy="65802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If necessary, delete the existing video</a:t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by using the </a:t>
                </a: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‘Backspace key’</a:t>
                </a: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. Click on</a:t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the pictogram to insert a new video</a:t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kumimoji="0" lang="en-GB" sz="1200" b="0" i="1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(see example below)</a:t>
                </a: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  <p:grpSp>
            <p:nvGrpSpPr>
              <p:cNvPr id="109" name="Groep 219">
                <a:extLst>
                  <a:ext uri="{FF2B5EF4-FFF2-40B4-BE49-F238E27FC236}">
                    <a16:creationId xmlns:a16="http://schemas.microsoft.com/office/drawing/2014/main" id="{D9F98E5B-F04B-C248-B65E-D0279FA01BE5}"/>
                  </a:ext>
                </a:extLst>
              </p:cNvPr>
              <p:cNvGrpSpPr/>
              <p:nvPr userDrawn="1"/>
            </p:nvGrpSpPr>
            <p:grpSpPr>
              <a:xfrm>
                <a:off x="-3316179" y="1231351"/>
                <a:ext cx="294789" cy="318834"/>
                <a:chOff x="14466489" y="1001522"/>
                <a:chExt cx="290627" cy="314333"/>
              </a:xfrm>
            </p:grpSpPr>
            <p:sp>
              <p:nvSpPr>
                <p:cNvPr id="140" name="Rechthoek 250">
                  <a:extLst>
                    <a:ext uri="{FF2B5EF4-FFF2-40B4-BE49-F238E27FC236}">
                      <a16:creationId xmlns:a16="http://schemas.microsoft.com/office/drawing/2014/main" id="{BAEE398B-B503-3743-9839-F568912BF0E9}"/>
                    </a:ext>
                  </a:extLst>
                </p:cNvPr>
                <p:cNvSpPr/>
                <p:nvPr userDrawn="1"/>
              </p:nvSpPr>
              <p:spPr>
                <a:xfrm>
                  <a:off x="14466489" y="1001522"/>
                  <a:ext cx="257935" cy="25416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1818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</a:pPr>
                  <a:endParaRPr lang="en-GB" sz="8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1" name="Ovaal 251">
                  <a:extLst>
                    <a:ext uri="{FF2B5EF4-FFF2-40B4-BE49-F238E27FC236}">
                      <a16:creationId xmlns:a16="http://schemas.microsoft.com/office/drawing/2014/main" id="{A04C31ED-8218-7C4A-9AC8-B53E13592998}"/>
                    </a:ext>
                  </a:extLst>
                </p:cNvPr>
                <p:cNvSpPr/>
                <p:nvPr userDrawn="1"/>
              </p:nvSpPr>
              <p:spPr>
                <a:xfrm>
                  <a:off x="14623626" y="1033630"/>
                  <a:ext cx="71169" cy="71169"/>
                </a:xfrm>
                <a:prstGeom prst="ellipse">
                  <a:avLst/>
                </a:prstGeom>
                <a:solidFill>
                  <a:srgbClr val="F1D8A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8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2" name="Vrije vorm: vorm 252">
                  <a:extLst>
                    <a:ext uri="{FF2B5EF4-FFF2-40B4-BE49-F238E27FC236}">
                      <a16:creationId xmlns:a16="http://schemas.microsoft.com/office/drawing/2014/main" id="{258602C0-DB26-E54B-A5B7-910C4F904AF2}"/>
                    </a:ext>
                  </a:extLst>
                </p:cNvPr>
                <p:cNvSpPr/>
                <p:nvPr userDrawn="1"/>
              </p:nvSpPr>
              <p:spPr>
                <a:xfrm rot="2700000">
                  <a:off x="14498877" y="1157846"/>
                  <a:ext cx="168558" cy="147459"/>
                </a:xfrm>
                <a:custGeom>
                  <a:avLst/>
                  <a:gdLst>
                    <a:gd name="connsiteX0" fmla="*/ 12837 w 168558"/>
                    <a:gd name="connsiteY0" fmla="*/ 12836 h 147459"/>
                    <a:gd name="connsiteX1" fmla="*/ 43826 w 168558"/>
                    <a:gd name="connsiteY1" fmla="*/ 0 h 147459"/>
                    <a:gd name="connsiteX2" fmla="*/ 168558 w 168558"/>
                    <a:gd name="connsiteY2" fmla="*/ 0 h 147459"/>
                    <a:gd name="connsiteX3" fmla="*/ 21099 w 168558"/>
                    <a:gd name="connsiteY3" fmla="*/ 147459 h 147459"/>
                    <a:gd name="connsiteX4" fmla="*/ 0 w 168558"/>
                    <a:gd name="connsiteY4" fmla="*/ 126361 h 147459"/>
                    <a:gd name="connsiteX5" fmla="*/ 0 w 168558"/>
                    <a:gd name="connsiteY5" fmla="*/ 43826 h 147459"/>
                    <a:gd name="connsiteX6" fmla="*/ 12837 w 168558"/>
                    <a:gd name="connsiteY6" fmla="*/ 12836 h 14745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68558" h="147459">
                      <a:moveTo>
                        <a:pt x="12837" y="12836"/>
                      </a:moveTo>
                      <a:cubicBezTo>
                        <a:pt x="20768" y="4905"/>
                        <a:pt x="31724" y="0"/>
                        <a:pt x="43826" y="0"/>
                      </a:cubicBezTo>
                      <a:lnTo>
                        <a:pt x="168558" y="0"/>
                      </a:lnTo>
                      <a:lnTo>
                        <a:pt x="21099" y="147459"/>
                      </a:lnTo>
                      <a:lnTo>
                        <a:pt x="0" y="126361"/>
                      </a:lnTo>
                      <a:lnTo>
                        <a:pt x="0" y="43826"/>
                      </a:lnTo>
                      <a:cubicBezTo>
                        <a:pt x="1" y="31723"/>
                        <a:pt x="4906" y="20767"/>
                        <a:pt x="12837" y="12836"/>
                      </a:cubicBezTo>
                      <a:close/>
                    </a:path>
                  </a:pathLst>
                </a:custGeom>
                <a:solidFill>
                  <a:srgbClr val="C9D8E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8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3" name="Rechthoek: afgeronde hoeken 253">
                  <a:extLst>
                    <a:ext uri="{FF2B5EF4-FFF2-40B4-BE49-F238E27FC236}">
                      <a16:creationId xmlns:a16="http://schemas.microsoft.com/office/drawing/2014/main" id="{2F9A1279-219D-5441-9D89-3FA606B45D2E}"/>
                    </a:ext>
                  </a:extLst>
                </p:cNvPr>
                <p:cNvSpPr/>
                <p:nvPr userDrawn="1"/>
              </p:nvSpPr>
              <p:spPr>
                <a:xfrm>
                  <a:off x="14601150" y="1145314"/>
                  <a:ext cx="155966" cy="116816"/>
                </a:xfrm>
                <a:prstGeom prst="roundRect">
                  <a:avLst/>
                </a:prstGeom>
                <a:solidFill>
                  <a:schemeClr val="bg1"/>
                </a:solidFill>
                <a:ln w="19050">
                  <a:solidFill>
                    <a:srgbClr val="8AADD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</a:pPr>
                  <a:endParaRPr lang="en-GB" sz="8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cxnSp>
              <p:nvCxnSpPr>
                <p:cNvPr id="144" name="Rechte verbindingslijn 254">
                  <a:extLst>
                    <a:ext uri="{FF2B5EF4-FFF2-40B4-BE49-F238E27FC236}">
                      <a16:creationId xmlns:a16="http://schemas.microsoft.com/office/drawing/2014/main" id="{21601C47-2A29-EA49-8B55-51330347276B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14637490" y="1308665"/>
                  <a:ext cx="83286" cy="0"/>
                </a:xfrm>
                <a:prstGeom prst="line">
                  <a:avLst/>
                </a:prstGeom>
                <a:solidFill>
                  <a:schemeClr val="bg1"/>
                </a:solidFill>
                <a:ln w="19050">
                  <a:solidFill>
                    <a:srgbClr val="8AADD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cxnSp>
              <p:nvCxnSpPr>
                <p:cNvPr id="145" name="Rechte verbindingslijn 255">
                  <a:extLst>
                    <a:ext uri="{FF2B5EF4-FFF2-40B4-BE49-F238E27FC236}">
                      <a16:creationId xmlns:a16="http://schemas.microsoft.com/office/drawing/2014/main" id="{87A737EF-2DE0-AD45-9DEF-2CF8BC5AF713}"/>
                    </a:ext>
                  </a:extLst>
                </p:cNvPr>
                <p:cNvCxnSpPr>
                  <a:cxnSpLocks/>
                  <a:stCxn id="143" idx="2"/>
                </p:cNvCxnSpPr>
                <p:nvPr userDrawn="1"/>
              </p:nvCxnSpPr>
              <p:spPr>
                <a:xfrm flipH="1">
                  <a:off x="14678717" y="1262130"/>
                  <a:ext cx="416" cy="43573"/>
                </a:xfrm>
                <a:prstGeom prst="line">
                  <a:avLst/>
                </a:prstGeom>
                <a:solidFill>
                  <a:schemeClr val="bg1"/>
                </a:solidFill>
                <a:ln w="19050">
                  <a:solidFill>
                    <a:srgbClr val="8AADD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  <p:sp>
            <p:nvSpPr>
              <p:cNvPr id="110" name="Ovaal 220">
                <a:extLst>
                  <a:ext uri="{FF2B5EF4-FFF2-40B4-BE49-F238E27FC236}">
                    <a16:creationId xmlns:a16="http://schemas.microsoft.com/office/drawing/2014/main" id="{DE11180B-368A-194C-A97A-8E9E148CF8F2}"/>
                  </a:ext>
                </a:extLst>
              </p:cNvPr>
              <p:cNvSpPr/>
              <p:nvPr userDrawn="1"/>
            </p:nvSpPr>
            <p:spPr>
              <a:xfrm>
                <a:off x="-3603587" y="1729709"/>
                <a:ext cx="180000" cy="180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</a:p>
            </p:txBody>
          </p:sp>
          <p:sp>
            <p:nvSpPr>
              <p:cNvPr id="111" name="Rechthoek 221">
                <a:extLst>
                  <a:ext uri="{FF2B5EF4-FFF2-40B4-BE49-F238E27FC236}">
                    <a16:creationId xmlns:a16="http://schemas.microsoft.com/office/drawing/2014/main" id="{677C2EF3-5137-3048-B6E5-8CCFB193D39E}"/>
                  </a:ext>
                </a:extLst>
              </p:cNvPr>
              <p:cNvSpPr/>
              <p:nvPr userDrawn="1"/>
            </p:nvSpPr>
            <p:spPr>
              <a:xfrm>
                <a:off x="-3319415" y="1729710"/>
                <a:ext cx="2944682" cy="326338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Select the preferred video</a:t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and click on  </a:t>
                </a: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‘Insert’</a:t>
                </a: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</p:txBody>
          </p:sp>
          <p:grpSp>
            <p:nvGrpSpPr>
              <p:cNvPr id="112" name="Groep 222">
                <a:extLst>
                  <a:ext uri="{FF2B5EF4-FFF2-40B4-BE49-F238E27FC236}">
                    <a16:creationId xmlns:a16="http://schemas.microsoft.com/office/drawing/2014/main" id="{A17D04AC-8330-7440-A9EE-F99C996D1F21}"/>
                  </a:ext>
                </a:extLst>
              </p:cNvPr>
              <p:cNvGrpSpPr/>
              <p:nvPr userDrawn="1"/>
            </p:nvGrpSpPr>
            <p:grpSpPr>
              <a:xfrm>
                <a:off x="-3311319" y="2164285"/>
                <a:ext cx="825500" cy="209550"/>
                <a:chOff x="13504624" y="2482850"/>
                <a:chExt cx="825500" cy="209550"/>
              </a:xfrm>
            </p:grpSpPr>
            <p:sp>
              <p:nvSpPr>
                <p:cNvPr id="137" name="Rechthoek 247">
                  <a:extLst>
                    <a:ext uri="{FF2B5EF4-FFF2-40B4-BE49-F238E27FC236}">
                      <a16:creationId xmlns:a16="http://schemas.microsoft.com/office/drawing/2014/main" id="{203DF413-95B6-E04C-99D6-32ABD1E50441}"/>
                    </a:ext>
                  </a:extLst>
                </p:cNvPr>
                <p:cNvSpPr/>
                <p:nvPr userDrawn="1"/>
              </p:nvSpPr>
              <p:spPr>
                <a:xfrm>
                  <a:off x="13504624" y="2482850"/>
                  <a:ext cx="825500" cy="209550"/>
                </a:xfrm>
                <a:prstGeom prst="rect">
                  <a:avLst/>
                </a:prstGeom>
                <a:solidFill>
                  <a:srgbClr val="E5F1FB"/>
                </a:solidFill>
                <a:ln w="12700">
                  <a:solidFill>
                    <a:srgbClr val="0B7ED9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72000" tIns="0" rIns="28800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en-GB" sz="900" b="0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Insert</a:t>
                  </a:r>
                </a:p>
              </p:txBody>
            </p:sp>
            <p:cxnSp>
              <p:nvCxnSpPr>
                <p:cNvPr id="138" name="Rechte verbindingslijn 248">
                  <a:extLst>
                    <a:ext uri="{FF2B5EF4-FFF2-40B4-BE49-F238E27FC236}">
                      <a16:creationId xmlns:a16="http://schemas.microsoft.com/office/drawing/2014/main" id="{1B04E983-5900-774A-88DD-E102672B848E}"/>
                    </a:ext>
                  </a:extLst>
                </p:cNvPr>
                <p:cNvCxnSpPr/>
                <p:nvPr userDrawn="1"/>
              </p:nvCxnSpPr>
              <p:spPr>
                <a:xfrm>
                  <a:off x="14155269" y="2515250"/>
                  <a:ext cx="0" cy="142717"/>
                </a:xfrm>
                <a:prstGeom prst="line">
                  <a:avLst/>
                </a:prstGeom>
                <a:noFill/>
                <a:ln w="3175" cap="flat" cmpd="sng" algn="ctr">
                  <a:solidFill>
                    <a:srgbClr val="44546A"/>
                  </a:solidFill>
                  <a:prstDash val="solid"/>
                </a:ln>
                <a:effectLst/>
              </p:spPr>
            </p:cxnSp>
            <p:sp>
              <p:nvSpPr>
                <p:cNvPr id="139" name="Gelijkbenige driehoek 249">
                  <a:extLst>
                    <a:ext uri="{FF2B5EF4-FFF2-40B4-BE49-F238E27FC236}">
                      <a16:creationId xmlns:a16="http://schemas.microsoft.com/office/drawing/2014/main" id="{A3F29A10-D492-6248-95AA-4ED3C78215F0}"/>
                    </a:ext>
                  </a:extLst>
                </p:cNvPr>
                <p:cNvSpPr/>
                <p:nvPr userDrawn="1"/>
              </p:nvSpPr>
              <p:spPr>
                <a:xfrm rot="10800000">
                  <a:off x="14196089" y="2566904"/>
                  <a:ext cx="86866" cy="51147"/>
                </a:xfrm>
                <a:prstGeom prst="triangle">
                  <a:avLst/>
                </a:prstGeom>
                <a:solidFill>
                  <a:srgbClr val="00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9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113" name="Ovaal 223">
                <a:extLst>
                  <a:ext uri="{FF2B5EF4-FFF2-40B4-BE49-F238E27FC236}">
                    <a16:creationId xmlns:a16="http://schemas.microsoft.com/office/drawing/2014/main" id="{9D74F2C6-9061-9D4C-9D95-865DA013F054}"/>
                  </a:ext>
                </a:extLst>
              </p:cNvPr>
              <p:cNvSpPr/>
              <p:nvPr userDrawn="1"/>
            </p:nvSpPr>
            <p:spPr>
              <a:xfrm>
                <a:off x="-3603587" y="2553359"/>
                <a:ext cx="180000" cy="180000"/>
              </a:xfrm>
              <a:prstGeom prst="ellipse">
                <a:avLst/>
              </a:prstGeom>
              <a:solidFill>
                <a:schemeClr val="accent1"/>
              </a:solidFill>
              <a:ln w="25400" cap="flat" cmpd="sng" algn="ctr">
                <a:noFill/>
                <a:prstDash val="solid"/>
              </a:ln>
              <a:effectLst/>
            </p:spPr>
            <p:txBody>
              <a:bodyPr wrap="none"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114" name="Rechthoek 224">
                <a:extLst>
                  <a:ext uri="{FF2B5EF4-FFF2-40B4-BE49-F238E27FC236}">
                    <a16:creationId xmlns:a16="http://schemas.microsoft.com/office/drawing/2014/main" id="{043E2CEC-46EA-0042-876A-60AB8C09811F}"/>
                  </a:ext>
                </a:extLst>
              </p:cNvPr>
              <p:cNvSpPr/>
              <p:nvPr userDrawn="1"/>
            </p:nvSpPr>
            <p:spPr>
              <a:xfrm>
                <a:off x="-3319415" y="2553360"/>
                <a:ext cx="2944682" cy="79034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To scale or drag the video, go to the tab</a:t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‘Video Tools - Format’</a:t>
                </a: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 and click on</a:t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the button </a:t>
                </a:r>
                <a:r>
                  <a:rPr kumimoji="0" lang="en-GB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‘Crop’</a:t>
                </a: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. Scale the video itself with</a:t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the spheres and scale the video frame with</a:t>
                </a:r>
                <a:b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</a:br>
                <a:r>
                  <a:rPr kumimoji="0" lang="en-GB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the brackets.</a:t>
                </a:r>
              </a:p>
            </p:txBody>
          </p:sp>
          <p:grpSp>
            <p:nvGrpSpPr>
              <p:cNvPr id="115" name="Groep 225">
                <a:extLst>
                  <a:ext uri="{FF2B5EF4-FFF2-40B4-BE49-F238E27FC236}">
                    <a16:creationId xmlns:a16="http://schemas.microsoft.com/office/drawing/2014/main" id="{D3F0C9D8-F5D5-A947-9560-0857185902E8}"/>
                  </a:ext>
                </a:extLst>
              </p:cNvPr>
              <p:cNvGrpSpPr/>
              <p:nvPr userDrawn="1"/>
            </p:nvGrpSpPr>
            <p:grpSpPr>
              <a:xfrm>
                <a:off x="-3441613" y="3457758"/>
                <a:ext cx="622283" cy="612920"/>
                <a:chOff x="12617641" y="3403239"/>
                <a:chExt cx="752963" cy="741634"/>
              </a:xfrm>
            </p:grpSpPr>
            <p:grpSp>
              <p:nvGrpSpPr>
                <p:cNvPr id="119" name="Groep 229">
                  <a:extLst>
                    <a:ext uri="{FF2B5EF4-FFF2-40B4-BE49-F238E27FC236}">
                      <a16:creationId xmlns:a16="http://schemas.microsoft.com/office/drawing/2014/main" id="{6F60DC91-9B73-894F-881A-E01DEEFD6727}"/>
                    </a:ext>
                  </a:extLst>
                </p:cNvPr>
                <p:cNvGrpSpPr/>
                <p:nvPr userDrawn="1"/>
              </p:nvGrpSpPr>
              <p:grpSpPr>
                <a:xfrm>
                  <a:off x="12771530" y="3403239"/>
                  <a:ext cx="467176" cy="448491"/>
                  <a:chOff x="12782157" y="3403239"/>
                  <a:chExt cx="467176" cy="448491"/>
                </a:xfrm>
              </p:grpSpPr>
              <p:grpSp>
                <p:nvGrpSpPr>
                  <p:cNvPr id="122" name="Groep 233">
                    <a:extLst>
                      <a:ext uri="{FF2B5EF4-FFF2-40B4-BE49-F238E27FC236}">
                        <a16:creationId xmlns:a16="http://schemas.microsoft.com/office/drawing/2014/main" id="{86528BBF-71B2-9D4D-B6F3-2DC5106AF28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2782157" y="3403239"/>
                    <a:ext cx="412976" cy="396132"/>
                    <a:chOff x="13554906" y="3320109"/>
                    <a:chExt cx="443917" cy="425811"/>
                  </a:xfrm>
                </p:grpSpPr>
                <p:grpSp>
                  <p:nvGrpSpPr>
                    <p:cNvPr id="129" name="Groep 241">
                      <a:extLst>
                        <a:ext uri="{FF2B5EF4-FFF2-40B4-BE49-F238E27FC236}">
                          <a16:creationId xmlns:a16="http://schemas.microsoft.com/office/drawing/2014/main" id="{AA58AC47-9103-2346-8243-9477C0E62B66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13554906" y="3320109"/>
                      <a:ext cx="443917" cy="425811"/>
                      <a:chOff x="12909684" y="1276143"/>
                      <a:chExt cx="443917" cy="425811"/>
                    </a:xfrm>
                  </p:grpSpPr>
                  <p:sp>
                    <p:nvSpPr>
                      <p:cNvPr id="132" name="Rechthoek 244">
                        <a:extLst>
                          <a:ext uri="{FF2B5EF4-FFF2-40B4-BE49-F238E27FC236}">
                            <a16:creationId xmlns:a16="http://schemas.microsoft.com/office/drawing/2014/main" id="{B2E1E758-1D64-F146-989D-41E1D0B2EEC8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12909689" y="1276143"/>
                        <a:ext cx="443912" cy="425811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818181"/>
                        </a:solidFill>
                        <a:prstDash val="dash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lvl="0">
                          <a:lnSpc>
                            <a:spcPct val="90000"/>
                          </a:lnSpc>
                          <a:spcBef>
                            <a:spcPts val="600"/>
                          </a:spcBef>
                          <a:spcAft>
                            <a:spcPts val="600"/>
                          </a:spcAft>
                        </a:pPr>
                        <a:endParaRPr lang="en-GB" sz="800" b="0" noProof="0" dirty="0">
                          <a:solidFill>
                            <a:srgbClr val="211F2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endParaRPr>
                      </a:p>
                    </p:txBody>
                  </p:sp>
                  <p:sp>
                    <p:nvSpPr>
                      <p:cNvPr id="133" name="Rechthoek 245">
                        <a:extLst>
                          <a:ext uri="{FF2B5EF4-FFF2-40B4-BE49-F238E27FC236}">
                            <a16:creationId xmlns:a16="http://schemas.microsoft.com/office/drawing/2014/main" id="{F3CCDF3B-0788-384C-8294-728AD4AEB056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12909684" y="1276143"/>
                        <a:ext cx="261629" cy="2578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12700">
                        <a:solidFill>
                          <a:srgbClr val="81818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lvl="0">
                          <a:lnSpc>
                            <a:spcPct val="90000"/>
                          </a:lnSpc>
                          <a:spcBef>
                            <a:spcPts val="600"/>
                          </a:spcBef>
                          <a:spcAft>
                            <a:spcPts val="600"/>
                          </a:spcAft>
                        </a:pPr>
                        <a:endParaRPr lang="en-GB" sz="800" b="0" noProof="0" dirty="0">
                          <a:solidFill>
                            <a:srgbClr val="211F2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endParaRPr>
                      </a:p>
                    </p:txBody>
                  </p:sp>
                  <p:sp>
                    <p:nvSpPr>
                      <p:cNvPr id="136" name="Ovaal 246">
                        <a:extLst>
                          <a:ext uri="{FF2B5EF4-FFF2-40B4-BE49-F238E27FC236}">
                            <a16:creationId xmlns:a16="http://schemas.microsoft.com/office/drawing/2014/main" id="{3015399A-7E03-C44C-971A-2FC2C6ABEAC4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13069071" y="1308711"/>
                        <a:ext cx="72188" cy="72188"/>
                      </a:xfrm>
                      <a:prstGeom prst="ellipse">
                        <a:avLst/>
                      </a:prstGeom>
                      <a:solidFill>
                        <a:srgbClr val="ECC679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0" tIns="0" rIns="0" bIns="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l"/>
                        <a:endParaRPr lang="en-GB" sz="1000" b="1" noProof="0" dirty="0">
                          <a:solidFill>
                            <a:srgbClr val="211F26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endParaRPr>
                      </a:p>
                    </p:txBody>
                  </p:sp>
                </p:grpSp>
                <p:pic>
                  <p:nvPicPr>
                    <p:cNvPr id="130" name="Afbeelding 242">
                      <a:extLst>
                        <a:ext uri="{FF2B5EF4-FFF2-40B4-BE49-F238E27FC236}">
                          <a16:creationId xmlns:a16="http://schemas.microsoft.com/office/drawing/2014/main" id="{793984D7-70DB-154D-B419-D3004B14AC5D}"/>
                        </a:ext>
                      </a:extLst>
                    </p:cNvPr>
                    <p:cNvPicPr>
                      <a:picLocks noChangeAspect="1"/>
                    </p:cNvPicPr>
                    <p:nvPr userDrawn="1"/>
                  </p:nvPicPr>
                  <p:blipFill>
                    <a:blip r:embed="rId2">
                      <a:duotone>
                        <a:prstClr val="black"/>
                        <a:srgbClr val="4D82B8">
                          <a:tint val="45000"/>
                          <a:satMod val="400000"/>
                        </a:srgbClr>
                      </a:duotone>
                      <a:extLst>
                        <a:ext uri="{BEBA8EAE-BF5A-486C-A8C5-ECC9F3942E4B}">
                          <a14:imgProps xmlns:a14="http://schemas.microsoft.com/office/drawing/2010/main">
                            <a14:imgLayer r:embed="rId3">
                              <a14:imgEffect>
                                <a14:brightnessContrast contrast="-40000"/>
                              </a14:imgEffect>
                            </a14:imgLayer>
                          </a14:imgProps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>
                      <a:off x="13567296" y="3424991"/>
                      <a:ext cx="173367" cy="140220"/>
                    </a:xfrm>
                    <a:prstGeom prst="rect">
                      <a:avLst/>
                    </a:prstGeom>
                  </p:spPr>
                </p:pic>
                <p:pic>
                  <p:nvPicPr>
                    <p:cNvPr id="131" name="Afbeelding 243">
                      <a:extLst>
                        <a:ext uri="{FF2B5EF4-FFF2-40B4-BE49-F238E27FC236}">
                          <a16:creationId xmlns:a16="http://schemas.microsoft.com/office/drawing/2014/main" id="{B658CD03-1398-7841-907D-8050D10176E0}"/>
                        </a:ext>
                      </a:extLst>
                    </p:cNvPr>
                    <p:cNvPicPr>
                      <a:picLocks noChangeAspect="1"/>
                    </p:cNvPicPr>
                    <p:nvPr userDrawn="1"/>
                  </p:nvPicPr>
                  <p:blipFill>
                    <a:blip r:embed="rId2">
                      <a:duotone>
                        <a:prstClr val="black"/>
                        <a:srgbClr val="4D82B8">
                          <a:tint val="45000"/>
                          <a:satMod val="400000"/>
                        </a:srgbClr>
                      </a:duotone>
                      <a:extLst>
                        <a:ext uri="{BEBA8EAE-BF5A-486C-A8C5-ECC9F3942E4B}">
                          <a14:imgProps xmlns:a14="http://schemas.microsoft.com/office/drawing/2010/main">
                            <a14:imgLayer r:embed="rId3">
                              <a14:imgEffect>
                                <a14:brightnessContrast contrast="-40000"/>
                              </a14:imgEffect>
                            </a14:imgLayer>
                          </a14:imgProps>
                        </a:ext>
                      </a:extLst>
                    </a:blip>
                    <a:stretch>
                      <a:fillRect/>
                    </a:stretch>
                  </p:blipFill>
                  <p:spPr>
                    <a:xfrm flipH="1">
                      <a:off x="13635599" y="3449265"/>
                      <a:ext cx="173367" cy="111424"/>
                    </a:xfrm>
                    <a:prstGeom prst="rect">
                      <a:avLst/>
                    </a:prstGeom>
                  </p:spPr>
                </p:pic>
              </p:grpSp>
              <p:grpSp>
                <p:nvGrpSpPr>
                  <p:cNvPr id="123" name="Groep 234">
                    <a:extLst>
                      <a:ext uri="{FF2B5EF4-FFF2-40B4-BE49-F238E27FC236}">
                        <a16:creationId xmlns:a16="http://schemas.microsoft.com/office/drawing/2014/main" id="{614E7BA0-EF13-4049-8E1B-30C9DB6574C7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103513" y="3705268"/>
                    <a:ext cx="145820" cy="146462"/>
                    <a:chOff x="13096169" y="3602278"/>
                    <a:chExt cx="145820" cy="146462"/>
                  </a:xfrm>
                </p:grpSpPr>
                <p:sp>
                  <p:nvSpPr>
                    <p:cNvPr id="127" name="Rechthoek 238">
                      <a:extLst>
                        <a:ext uri="{FF2B5EF4-FFF2-40B4-BE49-F238E27FC236}">
                          <a16:creationId xmlns:a16="http://schemas.microsoft.com/office/drawing/2014/main" id="{55F065F1-6828-9F42-9D2C-CAEE274136F5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96169" y="3602278"/>
                      <a:ext cx="145820" cy="28388"/>
                    </a:xfrm>
                    <a:prstGeom prst="rect">
                      <a:avLst/>
                    </a:prstGeom>
                    <a:solidFill>
                      <a:srgbClr val="81818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28" name="Rechthoek 239">
                      <a:extLst>
                        <a:ext uri="{FF2B5EF4-FFF2-40B4-BE49-F238E27FC236}">
                          <a16:creationId xmlns:a16="http://schemas.microsoft.com/office/drawing/2014/main" id="{A5B85135-3B51-3E44-8125-C2FB94327593}"/>
                        </a:ext>
                      </a:extLst>
                    </p:cNvPr>
                    <p:cNvSpPr/>
                    <p:nvPr userDrawn="1"/>
                  </p:nvSpPr>
                  <p:spPr>
                    <a:xfrm rot="5400000">
                      <a:off x="13037453" y="3661636"/>
                      <a:ext cx="145820" cy="28388"/>
                    </a:xfrm>
                    <a:prstGeom prst="rect">
                      <a:avLst/>
                    </a:prstGeom>
                    <a:solidFill>
                      <a:srgbClr val="81818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grpSp>
                <p:nvGrpSpPr>
                  <p:cNvPr id="124" name="Groep 235">
                    <a:extLst>
                      <a:ext uri="{FF2B5EF4-FFF2-40B4-BE49-F238E27FC236}">
                        <a16:creationId xmlns:a16="http://schemas.microsoft.com/office/drawing/2014/main" id="{65280BDA-1091-004D-BF14-F1B630898150}"/>
                      </a:ext>
                    </a:extLst>
                  </p:cNvPr>
                  <p:cNvGrpSpPr/>
                  <p:nvPr userDrawn="1"/>
                </p:nvGrpSpPr>
                <p:grpSpPr>
                  <a:xfrm rot="10800000">
                    <a:off x="13061402" y="3665637"/>
                    <a:ext cx="145820" cy="146462"/>
                    <a:chOff x="13096169" y="3602278"/>
                    <a:chExt cx="145820" cy="146462"/>
                  </a:xfrm>
                </p:grpSpPr>
                <p:sp>
                  <p:nvSpPr>
                    <p:cNvPr id="125" name="Rechthoek 236">
                      <a:extLst>
                        <a:ext uri="{FF2B5EF4-FFF2-40B4-BE49-F238E27FC236}">
                          <a16:creationId xmlns:a16="http://schemas.microsoft.com/office/drawing/2014/main" id="{B8BC864C-84DB-A246-8357-48D132548555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96169" y="3602278"/>
                      <a:ext cx="145820" cy="28388"/>
                    </a:xfrm>
                    <a:prstGeom prst="rect">
                      <a:avLst/>
                    </a:prstGeom>
                    <a:solidFill>
                      <a:srgbClr val="81818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26" name="Rechthoek 237">
                      <a:extLst>
                        <a:ext uri="{FF2B5EF4-FFF2-40B4-BE49-F238E27FC236}">
                          <a16:creationId xmlns:a16="http://schemas.microsoft.com/office/drawing/2014/main" id="{990FAA04-A13D-6A45-A58E-C57C62FFF35D}"/>
                        </a:ext>
                      </a:extLst>
                    </p:cNvPr>
                    <p:cNvSpPr/>
                    <p:nvPr userDrawn="1"/>
                  </p:nvSpPr>
                  <p:spPr>
                    <a:xfrm rot="5400000">
                      <a:off x="13037453" y="3661636"/>
                      <a:ext cx="145820" cy="28388"/>
                    </a:xfrm>
                    <a:prstGeom prst="rect">
                      <a:avLst/>
                    </a:prstGeom>
                    <a:solidFill>
                      <a:srgbClr val="81818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</p:grpSp>
            <p:sp>
              <p:nvSpPr>
                <p:cNvPr id="120" name="Rechthoek 230">
                  <a:extLst>
                    <a:ext uri="{FF2B5EF4-FFF2-40B4-BE49-F238E27FC236}">
                      <a16:creationId xmlns:a16="http://schemas.microsoft.com/office/drawing/2014/main" id="{A8DD9903-FA85-8448-9222-6FAFBEC547F0}"/>
                    </a:ext>
                  </a:extLst>
                </p:cNvPr>
                <p:cNvSpPr/>
                <p:nvPr userDrawn="1"/>
              </p:nvSpPr>
              <p:spPr>
                <a:xfrm>
                  <a:off x="12617641" y="3889890"/>
                  <a:ext cx="752963" cy="161170"/>
                </a:xfrm>
                <a:prstGeom prst="rect">
                  <a:avLst/>
                </a:prstGeom>
                <a:noFill/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</a:pPr>
                  <a:r>
                    <a:rPr lang="en-GB" sz="900" b="0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rPr>
                    <a:t>Crop</a:t>
                  </a:r>
                </a:p>
              </p:txBody>
            </p:sp>
            <p:sp>
              <p:nvSpPr>
                <p:cNvPr id="121" name="Gelijkbenige driehoek 232">
                  <a:extLst>
                    <a:ext uri="{FF2B5EF4-FFF2-40B4-BE49-F238E27FC236}">
                      <a16:creationId xmlns:a16="http://schemas.microsoft.com/office/drawing/2014/main" id="{36F9BDE6-8F38-B14B-BD78-CFB869A2B25E}"/>
                    </a:ext>
                  </a:extLst>
                </p:cNvPr>
                <p:cNvSpPr/>
                <p:nvPr userDrawn="1"/>
              </p:nvSpPr>
              <p:spPr>
                <a:xfrm rot="10800000">
                  <a:off x="12950688" y="4093726"/>
                  <a:ext cx="86866" cy="51147"/>
                </a:xfrm>
                <a:prstGeom prst="triangle">
                  <a:avLst/>
                </a:prstGeom>
                <a:solidFill>
                  <a:srgbClr val="8181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16" name="ICOON_info">
                <a:extLst>
                  <a:ext uri="{FF2B5EF4-FFF2-40B4-BE49-F238E27FC236}">
                    <a16:creationId xmlns:a16="http://schemas.microsoft.com/office/drawing/2014/main" id="{4AE3DE98-DCB4-0F48-94AC-DA5BE8F79DD6}"/>
                  </a:ext>
                </a:extLst>
              </p:cNvPr>
              <p:cNvGrpSpPr/>
              <p:nvPr userDrawn="1"/>
            </p:nvGrpSpPr>
            <p:grpSpPr>
              <a:xfrm>
                <a:off x="-376736" y="4085613"/>
                <a:ext cx="283685" cy="283685"/>
                <a:chOff x="-510741" y="5913713"/>
                <a:chExt cx="267555" cy="267555"/>
              </a:xfrm>
            </p:grpSpPr>
            <p:sp>
              <p:nvSpPr>
                <p:cNvPr id="117" name="Ovaal 227">
                  <a:extLst>
                    <a:ext uri="{FF2B5EF4-FFF2-40B4-BE49-F238E27FC236}">
                      <a16:creationId xmlns:a16="http://schemas.microsoft.com/office/drawing/2014/main" id="{20461C2A-7922-1F42-A88B-47A0C1DC8F11}"/>
                    </a:ext>
                  </a:extLst>
                </p:cNvPr>
                <p:cNvSpPr/>
                <p:nvPr userDrawn="1"/>
              </p:nvSpPr>
              <p:spPr>
                <a:xfrm>
                  <a:off x="-491853" y="5932072"/>
                  <a:ext cx="230835" cy="230835"/>
                </a:xfrm>
                <a:prstGeom prst="ellipse">
                  <a:avLst/>
                </a:prstGeom>
                <a:solidFill>
                  <a:srgbClr val="211F2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</a:pPr>
                  <a:endParaRPr lang="en-GB" sz="1600" cap="all" baseline="0" noProof="0" dirty="0"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18" name="Graphic 163" descr="Informatie">
                  <a:extLst>
                    <a:ext uri="{FF2B5EF4-FFF2-40B4-BE49-F238E27FC236}">
                      <a16:creationId xmlns:a16="http://schemas.microsoft.com/office/drawing/2014/main" id="{E2B61DB0-8A9D-3A41-B226-73F8160B2CCB}"/>
                    </a:ext>
                  </a:extLst>
                </p:cNvPr>
                <p:cNvSpPr/>
                <p:nvPr/>
              </p:nvSpPr>
              <p:spPr>
                <a:xfrm>
                  <a:off x="-510741" y="5913713"/>
                  <a:ext cx="267555" cy="267555"/>
                </a:xfrm>
                <a:custGeom>
                  <a:avLst/>
                  <a:gdLst>
                    <a:gd name="connsiteX0" fmla="*/ 145860 w 291719"/>
                    <a:gd name="connsiteY0" fmla="*/ 0 h 291719"/>
                    <a:gd name="connsiteX1" fmla="*/ 0 w 291719"/>
                    <a:gd name="connsiteY1" fmla="*/ 145860 h 291719"/>
                    <a:gd name="connsiteX2" fmla="*/ 145860 w 291719"/>
                    <a:gd name="connsiteY2" fmla="*/ 291720 h 291719"/>
                    <a:gd name="connsiteX3" fmla="*/ 291720 w 291719"/>
                    <a:gd name="connsiteY3" fmla="*/ 145860 h 291719"/>
                    <a:gd name="connsiteX4" fmla="*/ 145860 w 291719"/>
                    <a:gd name="connsiteY4" fmla="*/ 0 h 291719"/>
                    <a:gd name="connsiteX5" fmla="*/ 138183 w 291719"/>
                    <a:gd name="connsiteY5" fmla="*/ 38384 h 291719"/>
                    <a:gd name="connsiteX6" fmla="*/ 157375 w 291719"/>
                    <a:gd name="connsiteY6" fmla="*/ 57576 h 291719"/>
                    <a:gd name="connsiteX7" fmla="*/ 138183 w 291719"/>
                    <a:gd name="connsiteY7" fmla="*/ 76768 h 291719"/>
                    <a:gd name="connsiteX8" fmla="*/ 118991 w 291719"/>
                    <a:gd name="connsiteY8" fmla="*/ 57576 h 291719"/>
                    <a:gd name="connsiteX9" fmla="*/ 138183 w 291719"/>
                    <a:gd name="connsiteY9" fmla="*/ 38384 h 291719"/>
                    <a:gd name="connsiteX10" fmla="*/ 184244 w 291719"/>
                    <a:gd name="connsiteY10" fmla="*/ 253336 h 291719"/>
                    <a:gd name="connsiteX11" fmla="*/ 107476 w 291719"/>
                    <a:gd name="connsiteY11" fmla="*/ 253336 h 291719"/>
                    <a:gd name="connsiteX12" fmla="*/ 107476 w 291719"/>
                    <a:gd name="connsiteY12" fmla="*/ 230305 h 291719"/>
                    <a:gd name="connsiteX13" fmla="*/ 134345 w 291719"/>
                    <a:gd name="connsiteY13" fmla="*/ 230305 h 291719"/>
                    <a:gd name="connsiteX14" fmla="*/ 134345 w 291719"/>
                    <a:gd name="connsiteY14" fmla="*/ 115153 h 291719"/>
                    <a:gd name="connsiteX15" fmla="*/ 111314 w 291719"/>
                    <a:gd name="connsiteY15" fmla="*/ 115153 h 291719"/>
                    <a:gd name="connsiteX16" fmla="*/ 111314 w 291719"/>
                    <a:gd name="connsiteY16" fmla="*/ 92122 h 291719"/>
                    <a:gd name="connsiteX17" fmla="*/ 157375 w 291719"/>
                    <a:gd name="connsiteY17" fmla="*/ 92122 h 291719"/>
                    <a:gd name="connsiteX18" fmla="*/ 157375 w 291719"/>
                    <a:gd name="connsiteY18" fmla="*/ 115153 h 291719"/>
                    <a:gd name="connsiteX19" fmla="*/ 157375 w 291719"/>
                    <a:gd name="connsiteY19" fmla="*/ 230305 h 291719"/>
                    <a:gd name="connsiteX20" fmla="*/ 184244 w 291719"/>
                    <a:gd name="connsiteY20" fmla="*/ 230305 h 291719"/>
                    <a:gd name="connsiteX21" fmla="*/ 184244 w 291719"/>
                    <a:gd name="connsiteY21" fmla="*/ 253336 h 29171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291719" h="291719">
                      <a:moveTo>
                        <a:pt x="145860" y="0"/>
                      </a:moveTo>
                      <a:cubicBezTo>
                        <a:pt x="65253" y="0"/>
                        <a:pt x="0" y="65253"/>
                        <a:pt x="0" y="145860"/>
                      </a:cubicBezTo>
                      <a:cubicBezTo>
                        <a:pt x="0" y="226467"/>
                        <a:pt x="65253" y="291720"/>
                        <a:pt x="145860" y="291720"/>
                      </a:cubicBezTo>
                      <a:cubicBezTo>
                        <a:pt x="226467" y="291720"/>
                        <a:pt x="291720" y="226467"/>
                        <a:pt x="291720" y="145860"/>
                      </a:cubicBezTo>
                      <a:cubicBezTo>
                        <a:pt x="291720" y="65253"/>
                        <a:pt x="226467" y="0"/>
                        <a:pt x="145860" y="0"/>
                      </a:cubicBezTo>
                      <a:close/>
                      <a:moveTo>
                        <a:pt x="138183" y="38384"/>
                      </a:moveTo>
                      <a:cubicBezTo>
                        <a:pt x="148931" y="38384"/>
                        <a:pt x="157375" y="46829"/>
                        <a:pt x="157375" y="57576"/>
                      </a:cubicBezTo>
                      <a:cubicBezTo>
                        <a:pt x="157375" y="68324"/>
                        <a:pt x="148931" y="76768"/>
                        <a:pt x="138183" y="76768"/>
                      </a:cubicBezTo>
                      <a:cubicBezTo>
                        <a:pt x="127435" y="76768"/>
                        <a:pt x="118991" y="68324"/>
                        <a:pt x="118991" y="57576"/>
                      </a:cubicBezTo>
                      <a:cubicBezTo>
                        <a:pt x="118991" y="46829"/>
                        <a:pt x="127435" y="38384"/>
                        <a:pt x="138183" y="38384"/>
                      </a:cubicBezTo>
                      <a:close/>
                      <a:moveTo>
                        <a:pt x="184244" y="253336"/>
                      </a:moveTo>
                      <a:lnTo>
                        <a:pt x="107476" y="253336"/>
                      </a:lnTo>
                      <a:lnTo>
                        <a:pt x="107476" y="230305"/>
                      </a:lnTo>
                      <a:lnTo>
                        <a:pt x="134345" y="230305"/>
                      </a:lnTo>
                      <a:lnTo>
                        <a:pt x="134345" y="115153"/>
                      </a:lnTo>
                      <a:lnTo>
                        <a:pt x="111314" y="115153"/>
                      </a:lnTo>
                      <a:lnTo>
                        <a:pt x="111314" y="92122"/>
                      </a:lnTo>
                      <a:lnTo>
                        <a:pt x="157375" y="92122"/>
                      </a:lnTo>
                      <a:lnTo>
                        <a:pt x="157375" y="115153"/>
                      </a:lnTo>
                      <a:lnTo>
                        <a:pt x="157375" y="230305"/>
                      </a:lnTo>
                      <a:lnTo>
                        <a:pt x="184244" y="230305"/>
                      </a:lnTo>
                      <a:lnTo>
                        <a:pt x="184244" y="253336"/>
                      </a:lnTo>
                      <a:close/>
                    </a:path>
                  </a:pathLst>
                </a:custGeom>
                <a:solidFill>
                  <a:srgbClr val="1FF524"/>
                </a:solidFill>
                <a:ln w="37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GB" sz="20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100" name="Video icoon">
              <a:extLst>
                <a:ext uri="{FF2B5EF4-FFF2-40B4-BE49-F238E27FC236}">
                  <a16:creationId xmlns:a16="http://schemas.microsoft.com/office/drawing/2014/main" id="{B987E914-78E4-1348-810B-1D09082462D8}"/>
                </a:ext>
              </a:extLst>
            </p:cNvPr>
            <p:cNvGrpSpPr/>
            <p:nvPr userDrawn="1"/>
          </p:nvGrpSpPr>
          <p:grpSpPr>
            <a:xfrm>
              <a:off x="-3310781" y="1231352"/>
              <a:ext cx="311450" cy="313414"/>
              <a:chOff x="8066315" y="1676399"/>
              <a:chExt cx="1371600" cy="1380253"/>
            </a:xfrm>
          </p:grpSpPr>
          <p:sp>
            <p:nvSpPr>
              <p:cNvPr id="102" name="Rechthoek 196">
                <a:extLst>
                  <a:ext uri="{FF2B5EF4-FFF2-40B4-BE49-F238E27FC236}">
                    <a16:creationId xmlns:a16="http://schemas.microsoft.com/office/drawing/2014/main" id="{3EEC2DB6-2CE7-C446-98D4-21750D75658C}"/>
                  </a:ext>
                </a:extLst>
              </p:cNvPr>
              <p:cNvSpPr/>
              <p:nvPr userDrawn="1"/>
            </p:nvSpPr>
            <p:spPr>
              <a:xfrm>
                <a:off x="8066315" y="1676399"/>
                <a:ext cx="1360714" cy="1360713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6C6C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3" name="Vrije vorm 112">
                <a:extLst>
                  <a:ext uri="{FF2B5EF4-FFF2-40B4-BE49-F238E27FC236}">
                    <a16:creationId xmlns:a16="http://schemas.microsoft.com/office/drawing/2014/main" id="{4E71F1D4-B01F-FB41-84CB-AC7A778B4554}"/>
                  </a:ext>
                </a:extLst>
              </p:cNvPr>
              <p:cNvSpPr/>
              <p:nvPr userDrawn="1"/>
            </p:nvSpPr>
            <p:spPr>
              <a:xfrm>
                <a:off x="8077201" y="1676399"/>
                <a:ext cx="1360714" cy="206831"/>
              </a:xfrm>
              <a:custGeom>
                <a:avLst/>
                <a:gdLst>
                  <a:gd name="connsiteX0" fmla="*/ 1186901 w 1360714"/>
                  <a:gd name="connsiteY0" fmla="*/ 41746 h 206829"/>
                  <a:gd name="connsiteX1" fmla="*/ 1186901 w 1360714"/>
                  <a:gd name="connsiteY1" fmla="*/ 175847 h 206829"/>
                  <a:gd name="connsiteX2" fmla="*/ 1315854 w 1360714"/>
                  <a:gd name="connsiteY2" fmla="*/ 175847 h 206829"/>
                  <a:gd name="connsiteX3" fmla="*/ 1315854 w 1360714"/>
                  <a:gd name="connsiteY3" fmla="*/ 41746 h 206829"/>
                  <a:gd name="connsiteX4" fmla="*/ 958249 w 1360714"/>
                  <a:gd name="connsiteY4" fmla="*/ 41746 h 206829"/>
                  <a:gd name="connsiteX5" fmla="*/ 958249 w 1360714"/>
                  <a:gd name="connsiteY5" fmla="*/ 175847 h 206829"/>
                  <a:gd name="connsiteX6" fmla="*/ 1087202 w 1360714"/>
                  <a:gd name="connsiteY6" fmla="*/ 175847 h 206829"/>
                  <a:gd name="connsiteX7" fmla="*/ 1087202 w 1360714"/>
                  <a:gd name="connsiteY7" fmla="*/ 41746 h 206829"/>
                  <a:gd name="connsiteX8" fmla="*/ 729440 w 1360714"/>
                  <a:gd name="connsiteY8" fmla="*/ 41746 h 206829"/>
                  <a:gd name="connsiteX9" fmla="*/ 729440 w 1360714"/>
                  <a:gd name="connsiteY9" fmla="*/ 175847 h 206829"/>
                  <a:gd name="connsiteX10" fmla="*/ 858393 w 1360714"/>
                  <a:gd name="connsiteY10" fmla="*/ 175847 h 206829"/>
                  <a:gd name="connsiteX11" fmla="*/ 858393 w 1360714"/>
                  <a:gd name="connsiteY11" fmla="*/ 41746 h 206829"/>
                  <a:gd name="connsiteX12" fmla="*/ 493889 w 1360714"/>
                  <a:gd name="connsiteY12" fmla="*/ 41746 h 206829"/>
                  <a:gd name="connsiteX13" fmla="*/ 493889 w 1360714"/>
                  <a:gd name="connsiteY13" fmla="*/ 175847 h 206829"/>
                  <a:gd name="connsiteX14" fmla="*/ 622842 w 1360714"/>
                  <a:gd name="connsiteY14" fmla="*/ 175847 h 206829"/>
                  <a:gd name="connsiteX15" fmla="*/ 622842 w 1360714"/>
                  <a:gd name="connsiteY15" fmla="*/ 41746 h 206829"/>
                  <a:gd name="connsiteX16" fmla="*/ 260368 w 1360714"/>
                  <a:gd name="connsiteY16" fmla="*/ 41746 h 206829"/>
                  <a:gd name="connsiteX17" fmla="*/ 260368 w 1360714"/>
                  <a:gd name="connsiteY17" fmla="*/ 175847 h 206829"/>
                  <a:gd name="connsiteX18" fmla="*/ 389321 w 1360714"/>
                  <a:gd name="connsiteY18" fmla="*/ 175847 h 206829"/>
                  <a:gd name="connsiteX19" fmla="*/ 389321 w 1360714"/>
                  <a:gd name="connsiteY19" fmla="*/ 41746 h 206829"/>
                  <a:gd name="connsiteX20" fmla="*/ 35169 w 1360714"/>
                  <a:gd name="connsiteY20" fmla="*/ 41746 h 206829"/>
                  <a:gd name="connsiteX21" fmla="*/ 35169 w 1360714"/>
                  <a:gd name="connsiteY21" fmla="*/ 175847 h 206829"/>
                  <a:gd name="connsiteX22" fmla="*/ 164122 w 1360714"/>
                  <a:gd name="connsiteY22" fmla="*/ 175847 h 206829"/>
                  <a:gd name="connsiteX23" fmla="*/ 164122 w 1360714"/>
                  <a:gd name="connsiteY23" fmla="*/ 41746 h 206829"/>
                  <a:gd name="connsiteX24" fmla="*/ 0 w 1360714"/>
                  <a:gd name="connsiteY24" fmla="*/ 0 h 206829"/>
                  <a:gd name="connsiteX25" fmla="*/ 1360714 w 1360714"/>
                  <a:gd name="connsiteY25" fmla="*/ 0 h 206829"/>
                  <a:gd name="connsiteX26" fmla="*/ 1360714 w 1360714"/>
                  <a:gd name="connsiteY26" fmla="*/ 206829 h 206829"/>
                  <a:gd name="connsiteX27" fmla="*/ 0 w 1360714"/>
                  <a:gd name="connsiteY27" fmla="*/ 206829 h 206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360714" h="206829">
                    <a:moveTo>
                      <a:pt x="1186901" y="41746"/>
                    </a:moveTo>
                    <a:lnTo>
                      <a:pt x="1186901" y="175847"/>
                    </a:lnTo>
                    <a:lnTo>
                      <a:pt x="1315854" y="175847"/>
                    </a:lnTo>
                    <a:lnTo>
                      <a:pt x="1315854" y="41746"/>
                    </a:lnTo>
                    <a:close/>
                    <a:moveTo>
                      <a:pt x="958249" y="41746"/>
                    </a:moveTo>
                    <a:lnTo>
                      <a:pt x="958249" y="175847"/>
                    </a:lnTo>
                    <a:lnTo>
                      <a:pt x="1087202" y="175847"/>
                    </a:lnTo>
                    <a:lnTo>
                      <a:pt x="1087202" y="41746"/>
                    </a:lnTo>
                    <a:close/>
                    <a:moveTo>
                      <a:pt x="729440" y="41746"/>
                    </a:moveTo>
                    <a:lnTo>
                      <a:pt x="729440" y="175847"/>
                    </a:lnTo>
                    <a:lnTo>
                      <a:pt x="858393" y="175847"/>
                    </a:lnTo>
                    <a:lnTo>
                      <a:pt x="858393" y="41746"/>
                    </a:lnTo>
                    <a:close/>
                    <a:moveTo>
                      <a:pt x="493889" y="41746"/>
                    </a:moveTo>
                    <a:lnTo>
                      <a:pt x="493889" y="175847"/>
                    </a:lnTo>
                    <a:lnTo>
                      <a:pt x="622842" y="175847"/>
                    </a:lnTo>
                    <a:lnTo>
                      <a:pt x="622842" y="41746"/>
                    </a:lnTo>
                    <a:close/>
                    <a:moveTo>
                      <a:pt x="260368" y="41746"/>
                    </a:moveTo>
                    <a:lnTo>
                      <a:pt x="260368" y="175847"/>
                    </a:lnTo>
                    <a:lnTo>
                      <a:pt x="389321" y="175847"/>
                    </a:lnTo>
                    <a:lnTo>
                      <a:pt x="389321" y="41746"/>
                    </a:lnTo>
                    <a:close/>
                    <a:moveTo>
                      <a:pt x="35169" y="41746"/>
                    </a:moveTo>
                    <a:lnTo>
                      <a:pt x="35169" y="175847"/>
                    </a:lnTo>
                    <a:lnTo>
                      <a:pt x="164122" y="175847"/>
                    </a:lnTo>
                    <a:lnTo>
                      <a:pt x="164122" y="41746"/>
                    </a:lnTo>
                    <a:close/>
                    <a:moveTo>
                      <a:pt x="0" y="0"/>
                    </a:moveTo>
                    <a:lnTo>
                      <a:pt x="1360714" y="0"/>
                    </a:lnTo>
                    <a:lnTo>
                      <a:pt x="1360714" y="206829"/>
                    </a:lnTo>
                    <a:lnTo>
                      <a:pt x="0" y="206829"/>
                    </a:lnTo>
                    <a:close/>
                  </a:path>
                </a:pathLst>
              </a:cu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4" name="Vrije vorm 113">
                <a:extLst>
                  <a:ext uri="{FF2B5EF4-FFF2-40B4-BE49-F238E27FC236}">
                    <a16:creationId xmlns:a16="http://schemas.microsoft.com/office/drawing/2014/main" id="{079BD880-BA2C-3F45-BEFD-3121EED9F277}"/>
                  </a:ext>
                </a:extLst>
              </p:cNvPr>
              <p:cNvSpPr/>
              <p:nvPr userDrawn="1"/>
            </p:nvSpPr>
            <p:spPr>
              <a:xfrm>
                <a:off x="8071339" y="2849823"/>
                <a:ext cx="1360714" cy="206829"/>
              </a:xfrm>
              <a:custGeom>
                <a:avLst/>
                <a:gdLst>
                  <a:gd name="connsiteX0" fmla="*/ 1186901 w 1360714"/>
                  <a:gd name="connsiteY0" fmla="*/ 41746 h 206829"/>
                  <a:gd name="connsiteX1" fmla="*/ 1186901 w 1360714"/>
                  <a:gd name="connsiteY1" fmla="*/ 175847 h 206829"/>
                  <a:gd name="connsiteX2" fmla="*/ 1315854 w 1360714"/>
                  <a:gd name="connsiteY2" fmla="*/ 175847 h 206829"/>
                  <a:gd name="connsiteX3" fmla="*/ 1315854 w 1360714"/>
                  <a:gd name="connsiteY3" fmla="*/ 41746 h 206829"/>
                  <a:gd name="connsiteX4" fmla="*/ 958249 w 1360714"/>
                  <a:gd name="connsiteY4" fmla="*/ 41746 h 206829"/>
                  <a:gd name="connsiteX5" fmla="*/ 958249 w 1360714"/>
                  <a:gd name="connsiteY5" fmla="*/ 175847 h 206829"/>
                  <a:gd name="connsiteX6" fmla="*/ 1087202 w 1360714"/>
                  <a:gd name="connsiteY6" fmla="*/ 175847 h 206829"/>
                  <a:gd name="connsiteX7" fmla="*/ 1087202 w 1360714"/>
                  <a:gd name="connsiteY7" fmla="*/ 41746 h 206829"/>
                  <a:gd name="connsiteX8" fmla="*/ 729440 w 1360714"/>
                  <a:gd name="connsiteY8" fmla="*/ 41746 h 206829"/>
                  <a:gd name="connsiteX9" fmla="*/ 729440 w 1360714"/>
                  <a:gd name="connsiteY9" fmla="*/ 175847 h 206829"/>
                  <a:gd name="connsiteX10" fmla="*/ 858393 w 1360714"/>
                  <a:gd name="connsiteY10" fmla="*/ 175847 h 206829"/>
                  <a:gd name="connsiteX11" fmla="*/ 858393 w 1360714"/>
                  <a:gd name="connsiteY11" fmla="*/ 41746 h 206829"/>
                  <a:gd name="connsiteX12" fmla="*/ 493889 w 1360714"/>
                  <a:gd name="connsiteY12" fmla="*/ 41746 h 206829"/>
                  <a:gd name="connsiteX13" fmla="*/ 493889 w 1360714"/>
                  <a:gd name="connsiteY13" fmla="*/ 175847 h 206829"/>
                  <a:gd name="connsiteX14" fmla="*/ 622842 w 1360714"/>
                  <a:gd name="connsiteY14" fmla="*/ 175847 h 206829"/>
                  <a:gd name="connsiteX15" fmla="*/ 622842 w 1360714"/>
                  <a:gd name="connsiteY15" fmla="*/ 41746 h 206829"/>
                  <a:gd name="connsiteX16" fmla="*/ 260368 w 1360714"/>
                  <a:gd name="connsiteY16" fmla="*/ 41746 h 206829"/>
                  <a:gd name="connsiteX17" fmla="*/ 260368 w 1360714"/>
                  <a:gd name="connsiteY17" fmla="*/ 175847 h 206829"/>
                  <a:gd name="connsiteX18" fmla="*/ 389321 w 1360714"/>
                  <a:gd name="connsiteY18" fmla="*/ 175847 h 206829"/>
                  <a:gd name="connsiteX19" fmla="*/ 389321 w 1360714"/>
                  <a:gd name="connsiteY19" fmla="*/ 41746 h 206829"/>
                  <a:gd name="connsiteX20" fmla="*/ 35169 w 1360714"/>
                  <a:gd name="connsiteY20" fmla="*/ 41746 h 206829"/>
                  <a:gd name="connsiteX21" fmla="*/ 35169 w 1360714"/>
                  <a:gd name="connsiteY21" fmla="*/ 175847 h 206829"/>
                  <a:gd name="connsiteX22" fmla="*/ 164122 w 1360714"/>
                  <a:gd name="connsiteY22" fmla="*/ 175847 h 206829"/>
                  <a:gd name="connsiteX23" fmla="*/ 164122 w 1360714"/>
                  <a:gd name="connsiteY23" fmla="*/ 41746 h 206829"/>
                  <a:gd name="connsiteX24" fmla="*/ 0 w 1360714"/>
                  <a:gd name="connsiteY24" fmla="*/ 0 h 206829"/>
                  <a:gd name="connsiteX25" fmla="*/ 1360714 w 1360714"/>
                  <a:gd name="connsiteY25" fmla="*/ 0 h 206829"/>
                  <a:gd name="connsiteX26" fmla="*/ 1360714 w 1360714"/>
                  <a:gd name="connsiteY26" fmla="*/ 206829 h 206829"/>
                  <a:gd name="connsiteX27" fmla="*/ 0 w 1360714"/>
                  <a:gd name="connsiteY27" fmla="*/ 206829 h 206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360714" h="206829">
                    <a:moveTo>
                      <a:pt x="1186901" y="41746"/>
                    </a:moveTo>
                    <a:lnTo>
                      <a:pt x="1186901" y="175847"/>
                    </a:lnTo>
                    <a:lnTo>
                      <a:pt x="1315854" y="175847"/>
                    </a:lnTo>
                    <a:lnTo>
                      <a:pt x="1315854" y="41746"/>
                    </a:lnTo>
                    <a:close/>
                    <a:moveTo>
                      <a:pt x="958249" y="41746"/>
                    </a:moveTo>
                    <a:lnTo>
                      <a:pt x="958249" y="175847"/>
                    </a:lnTo>
                    <a:lnTo>
                      <a:pt x="1087202" y="175847"/>
                    </a:lnTo>
                    <a:lnTo>
                      <a:pt x="1087202" y="41746"/>
                    </a:lnTo>
                    <a:close/>
                    <a:moveTo>
                      <a:pt x="729440" y="41746"/>
                    </a:moveTo>
                    <a:lnTo>
                      <a:pt x="729440" y="175847"/>
                    </a:lnTo>
                    <a:lnTo>
                      <a:pt x="858393" y="175847"/>
                    </a:lnTo>
                    <a:lnTo>
                      <a:pt x="858393" y="41746"/>
                    </a:lnTo>
                    <a:close/>
                    <a:moveTo>
                      <a:pt x="493889" y="41746"/>
                    </a:moveTo>
                    <a:lnTo>
                      <a:pt x="493889" y="175847"/>
                    </a:lnTo>
                    <a:lnTo>
                      <a:pt x="622842" y="175847"/>
                    </a:lnTo>
                    <a:lnTo>
                      <a:pt x="622842" y="41746"/>
                    </a:lnTo>
                    <a:close/>
                    <a:moveTo>
                      <a:pt x="260368" y="41746"/>
                    </a:moveTo>
                    <a:lnTo>
                      <a:pt x="260368" y="175847"/>
                    </a:lnTo>
                    <a:lnTo>
                      <a:pt x="389321" y="175847"/>
                    </a:lnTo>
                    <a:lnTo>
                      <a:pt x="389321" y="41746"/>
                    </a:lnTo>
                    <a:close/>
                    <a:moveTo>
                      <a:pt x="35169" y="41746"/>
                    </a:moveTo>
                    <a:lnTo>
                      <a:pt x="35169" y="175847"/>
                    </a:lnTo>
                    <a:lnTo>
                      <a:pt x="164122" y="175847"/>
                    </a:lnTo>
                    <a:lnTo>
                      <a:pt x="164122" y="41746"/>
                    </a:lnTo>
                    <a:close/>
                    <a:moveTo>
                      <a:pt x="0" y="0"/>
                    </a:moveTo>
                    <a:lnTo>
                      <a:pt x="1360714" y="0"/>
                    </a:lnTo>
                    <a:lnTo>
                      <a:pt x="1360714" y="206829"/>
                    </a:lnTo>
                    <a:lnTo>
                      <a:pt x="0" y="206829"/>
                    </a:lnTo>
                    <a:close/>
                  </a:path>
                </a:pathLst>
              </a:cu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94" name="Tijdelijke aanduiding voor media 28">
            <a:extLst>
              <a:ext uri="{FF2B5EF4-FFF2-40B4-BE49-F238E27FC236}">
                <a16:creationId xmlns:a16="http://schemas.microsoft.com/office/drawing/2014/main" id="{F865B6E1-414A-4DBD-AA9A-5A7C852E9FEA}"/>
              </a:ext>
            </a:extLst>
          </p:cNvPr>
          <p:cNvSpPr>
            <a:spLocks noGrp="1"/>
          </p:cNvSpPr>
          <p:nvPr>
            <p:ph type="media" sz="quarter" idx="19" hasCustomPrompt="1"/>
          </p:nvPr>
        </p:nvSpPr>
        <p:spPr>
          <a:xfrm>
            <a:off x="0" y="0"/>
            <a:ext cx="12192000" cy="6857999"/>
          </a:xfrm>
          <a:solidFill>
            <a:schemeClr val="bg2"/>
          </a:solidFill>
        </p:spPr>
        <p:txBody>
          <a:bodyPr tIns="0" bIns="1080000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400" b="0" i="1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en-GB" noProof="0" dirty="0"/>
              <a:t>Click on the icon below</a:t>
            </a:r>
            <a:br>
              <a:rPr lang="en-GB" noProof="0" dirty="0"/>
            </a:br>
            <a:r>
              <a:rPr lang="en-GB" noProof="0" dirty="0"/>
              <a:t>to add a video.</a:t>
            </a:r>
          </a:p>
        </p:txBody>
      </p:sp>
      <p:sp>
        <p:nvSpPr>
          <p:cNvPr id="98" name="Tijdelijke aanduiding voor tekst 2">
            <a:extLst>
              <a:ext uri="{FF2B5EF4-FFF2-40B4-BE49-F238E27FC236}">
                <a16:creationId xmlns:a16="http://schemas.microsoft.com/office/drawing/2014/main" id="{E5B004B3-424A-4E16-B933-BE8F9B889B9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-10750" y="5828065"/>
            <a:ext cx="12192000" cy="1037771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99" name="Tijdelijke aanduiding voor tekst 2">
            <a:extLst>
              <a:ext uri="{FF2B5EF4-FFF2-40B4-BE49-F238E27FC236}">
                <a16:creationId xmlns:a16="http://schemas.microsoft.com/office/drawing/2014/main" id="{C80750C3-1190-41DD-9FAA-3758001E90E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0" y="6778800"/>
            <a:ext cx="12192000" cy="7920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134" name="Tijdelijke aanduiding voor tekst 2">
            <a:extLst>
              <a:ext uri="{FF2B5EF4-FFF2-40B4-BE49-F238E27FC236}">
                <a16:creationId xmlns:a16="http://schemas.microsoft.com/office/drawing/2014/main" id="{5CE0938C-1804-4DE3-AA07-1F16336C2BA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7979" y="6138151"/>
            <a:ext cx="1674000" cy="417600"/>
          </a:xfrm>
          <a:blipFill>
            <a:blip r:embed="rId4"/>
            <a:srcRect/>
            <a:stretch>
              <a:fillRect t="236" b="236"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8689DC6-A637-42AE-B933-A69ECFD9E70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0" y="-1"/>
            <a:ext cx="12192000" cy="1428393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97" name="Tijdelijke aanduiding voor tekst 2">
            <a:extLst>
              <a:ext uri="{FF2B5EF4-FFF2-40B4-BE49-F238E27FC236}">
                <a16:creationId xmlns:a16="http://schemas.microsoft.com/office/drawing/2014/main" id="{F78B8A09-48C7-4297-A742-2A60449B0CB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0" y="0"/>
            <a:ext cx="12192000" cy="792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7" name="Tekstvak 6"/>
          <p:cNvSpPr txBox="1"/>
          <p:nvPr userDrawn="1"/>
        </p:nvSpPr>
        <p:spPr>
          <a:xfrm>
            <a:off x="0" y="-60892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 dirty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VIDEO</a:t>
            </a:r>
          </a:p>
        </p:txBody>
      </p:sp>
      <p:sp>
        <p:nvSpPr>
          <p:cNvPr id="56" name="Tijdelijke aanduiding voor verticale tekst 2">
            <a:extLst>
              <a:ext uri="{FF2B5EF4-FFF2-40B4-BE49-F238E27FC236}">
                <a16:creationId xmlns:a16="http://schemas.microsoft.com/office/drawing/2014/main" id="{5064D6F4-BEAA-4824-AD13-E9530360A838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107735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Add a subtitle</a:t>
            </a:r>
          </a:p>
        </p:txBody>
      </p:sp>
      <p:sp>
        <p:nvSpPr>
          <p:cNvPr id="101" name="Tijdelijke aanduiding voor tekst 2">
            <a:extLst>
              <a:ext uri="{FF2B5EF4-FFF2-40B4-BE49-F238E27FC236}">
                <a16:creationId xmlns:a16="http://schemas.microsoft.com/office/drawing/2014/main" id="{C5752E90-7356-4889-9A16-46DBE6249BA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98500" y="1252128"/>
            <a:ext cx="712800" cy="36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150" name="Tijdelijke aanduiding voor tekst 2">
            <a:extLst>
              <a:ext uri="{FF2B5EF4-FFF2-40B4-BE49-F238E27FC236}">
                <a16:creationId xmlns:a16="http://schemas.microsoft.com/office/drawing/2014/main" id="{098DE29D-6E61-7D44-9CB1-3D6E4636BAED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612950" y="6261886"/>
            <a:ext cx="1268170" cy="291600"/>
          </a:xfrm>
          <a:blipFill>
            <a:blip r:embed="rId5"/>
            <a:srcRect/>
            <a:stretch>
              <a:fillRect t="5051" b="5051"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91C472-E4B9-5743-BC28-0395AF892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44413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9" name="INSTRUCTION">
            <a:extLst>
              <a:ext uri="{FF2B5EF4-FFF2-40B4-BE49-F238E27FC236}">
                <a16:creationId xmlns:a16="http://schemas.microsoft.com/office/drawing/2014/main" id="{ABC71F5B-63E5-8747-86EC-12AF02160442}"/>
              </a:ext>
            </a:extLst>
          </p:cNvPr>
          <p:cNvGrpSpPr/>
          <p:nvPr userDrawn="1"/>
        </p:nvGrpSpPr>
        <p:grpSpPr>
          <a:xfrm>
            <a:off x="12377867" y="1"/>
            <a:ext cx="3693386" cy="5855257"/>
            <a:chOff x="-3786437" y="1"/>
            <a:chExt cx="3693386" cy="5855257"/>
          </a:xfrm>
        </p:grpSpPr>
        <p:sp>
          <p:nvSpPr>
            <p:cNvPr id="360" name="Rechthoek 216">
              <a:extLst>
                <a:ext uri="{FF2B5EF4-FFF2-40B4-BE49-F238E27FC236}">
                  <a16:creationId xmlns:a16="http://schemas.microsoft.com/office/drawing/2014/main" id="{58201D96-5F6F-014E-8CD7-4B936A2A737E}"/>
                </a:ext>
              </a:extLst>
            </p:cNvPr>
            <p:cNvSpPr/>
            <p:nvPr userDrawn="1"/>
          </p:nvSpPr>
          <p:spPr>
            <a:xfrm>
              <a:off x="-3786165" y="3370798"/>
              <a:ext cx="3593091" cy="176075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chart data</a:t>
              </a:r>
            </a:p>
          </p:txBody>
        </p:sp>
        <p:sp>
          <p:nvSpPr>
            <p:cNvPr id="361" name="Ovaal 217">
              <a:extLst>
                <a:ext uri="{FF2B5EF4-FFF2-40B4-BE49-F238E27FC236}">
                  <a16:creationId xmlns:a16="http://schemas.microsoft.com/office/drawing/2014/main" id="{CDAEE7EA-B3D8-EA4D-AFD2-7C10E8AE1CF6}"/>
                </a:ext>
              </a:extLst>
            </p:cNvPr>
            <p:cNvSpPr/>
            <p:nvPr userDrawn="1"/>
          </p:nvSpPr>
          <p:spPr>
            <a:xfrm>
              <a:off x="-3603587" y="383539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62" name="Rechthoek 218">
              <a:extLst>
                <a:ext uri="{FF2B5EF4-FFF2-40B4-BE49-F238E27FC236}">
                  <a16:creationId xmlns:a16="http://schemas.microsoft.com/office/drawing/2014/main" id="{5FDEFBF1-418A-7F4F-944D-192436970294}"/>
                </a:ext>
              </a:extLst>
            </p:cNvPr>
            <p:cNvSpPr/>
            <p:nvPr userDrawn="1"/>
          </p:nvSpPr>
          <p:spPr>
            <a:xfrm>
              <a:off x="-3319415" y="3835398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‘Edit data’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363" name="Groep 219">
              <a:extLst>
                <a:ext uri="{FF2B5EF4-FFF2-40B4-BE49-F238E27FC236}">
                  <a16:creationId xmlns:a16="http://schemas.microsoft.com/office/drawing/2014/main" id="{1FB3EC32-EB14-4B4E-8C69-61097D25A4D9}"/>
                </a:ext>
              </a:extLst>
            </p:cNvPr>
            <p:cNvGrpSpPr/>
            <p:nvPr userDrawn="1"/>
          </p:nvGrpSpPr>
          <p:grpSpPr>
            <a:xfrm>
              <a:off x="-3314821" y="4275190"/>
              <a:ext cx="1495189" cy="563933"/>
              <a:chOff x="-3314821" y="3310415"/>
              <a:chExt cx="1495189" cy="563933"/>
            </a:xfrm>
          </p:grpSpPr>
          <p:sp>
            <p:nvSpPr>
              <p:cNvPr id="383" name="Rechthoek 239">
                <a:extLst>
                  <a:ext uri="{FF2B5EF4-FFF2-40B4-BE49-F238E27FC236}">
                    <a16:creationId xmlns:a16="http://schemas.microsoft.com/office/drawing/2014/main" id="{FBB3D84A-3B7A-E344-951B-2316C17D1ADB}"/>
                  </a:ext>
                </a:extLst>
              </p:cNvPr>
              <p:cNvSpPr/>
              <p:nvPr userDrawn="1"/>
            </p:nvSpPr>
            <p:spPr>
              <a:xfrm>
                <a:off x="-3314821" y="3310415"/>
                <a:ext cx="1403797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4" name="Rechthoek 240">
                <a:extLst>
                  <a:ext uri="{FF2B5EF4-FFF2-40B4-BE49-F238E27FC236}">
                    <a16:creationId xmlns:a16="http://schemas.microsoft.com/office/drawing/2014/main" id="{7D0E7641-109F-6E41-A0DE-28978A6E3324}"/>
                  </a:ext>
                </a:extLst>
              </p:cNvPr>
              <p:cNvSpPr/>
              <p:nvPr userDrawn="1"/>
            </p:nvSpPr>
            <p:spPr>
              <a:xfrm>
                <a:off x="-3304719" y="3564140"/>
                <a:ext cx="13878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85" name="Tekstvak 241">
                <a:extLst>
                  <a:ext uri="{FF2B5EF4-FFF2-40B4-BE49-F238E27FC236}">
                    <a16:creationId xmlns:a16="http://schemas.microsoft.com/office/drawing/2014/main" id="{A2750AC5-D837-5545-B990-FB2FA6C4B75A}"/>
                  </a:ext>
                </a:extLst>
              </p:cNvPr>
              <p:cNvSpPr txBox="1"/>
              <p:nvPr userDrawn="1"/>
            </p:nvSpPr>
            <p:spPr>
              <a:xfrm>
                <a:off x="-3122115" y="3369117"/>
                <a:ext cx="1258624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Change chart type</a:t>
                </a:r>
              </a:p>
            </p:txBody>
          </p:sp>
          <p:sp>
            <p:nvSpPr>
              <p:cNvPr id="386" name="Tekstvak 242">
                <a:extLst>
                  <a:ext uri="{FF2B5EF4-FFF2-40B4-BE49-F238E27FC236}">
                    <a16:creationId xmlns:a16="http://schemas.microsoft.com/office/drawing/2014/main" id="{A4048AFC-9EC7-2848-8ECC-0C5497BAB559}"/>
                  </a:ext>
                </a:extLst>
              </p:cNvPr>
              <p:cNvSpPr txBox="1"/>
              <p:nvPr userDrawn="1"/>
            </p:nvSpPr>
            <p:spPr>
              <a:xfrm>
                <a:off x="-3115840" y="3624236"/>
                <a:ext cx="1296208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Edit data</a:t>
                </a:r>
              </a:p>
            </p:txBody>
          </p:sp>
          <p:sp>
            <p:nvSpPr>
              <p:cNvPr id="387" name="Vrije vorm: vorm 243">
                <a:extLst>
                  <a:ext uri="{FF2B5EF4-FFF2-40B4-BE49-F238E27FC236}">
                    <a16:creationId xmlns:a16="http://schemas.microsoft.com/office/drawing/2014/main" id="{18699F32-A7D6-2446-9510-2DDFD8A15EB0}"/>
                  </a:ext>
                </a:extLst>
              </p:cNvPr>
              <p:cNvSpPr/>
              <p:nvPr userDrawn="1"/>
            </p:nvSpPr>
            <p:spPr>
              <a:xfrm>
                <a:off x="-1959834" y="3694348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88" name="Groep 244">
                <a:extLst>
                  <a:ext uri="{FF2B5EF4-FFF2-40B4-BE49-F238E27FC236}">
                    <a16:creationId xmlns:a16="http://schemas.microsoft.com/office/drawing/2014/main" id="{FC69B860-B9F0-1746-B715-29E4A4C5FB65}"/>
                  </a:ext>
                </a:extLst>
              </p:cNvPr>
              <p:cNvGrpSpPr/>
              <p:nvPr userDrawn="1"/>
            </p:nvGrpSpPr>
            <p:grpSpPr>
              <a:xfrm>
                <a:off x="-3261976" y="3361742"/>
                <a:ext cx="139861" cy="152244"/>
                <a:chOff x="12574450" y="6053892"/>
                <a:chExt cx="169232" cy="184215"/>
              </a:xfrm>
            </p:grpSpPr>
            <p:sp>
              <p:nvSpPr>
                <p:cNvPr id="408" name="Rechthoek 289">
                  <a:extLst>
                    <a:ext uri="{FF2B5EF4-FFF2-40B4-BE49-F238E27FC236}">
                      <a16:creationId xmlns:a16="http://schemas.microsoft.com/office/drawing/2014/main" id="{D68524CA-22A3-FE45-A52B-2D208C50E243}"/>
                    </a:ext>
                  </a:extLst>
                </p:cNvPr>
                <p:cNvSpPr/>
                <p:nvPr userDrawn="1"/>
              </p:nvSpPr>
              <p:spPr>
                <a:xfrm>
                  <a:off x="12574450" y="6111529"/>
                  <a:ext cx="46293" cy="126577"/>
                </a:xfrm>
                <a:prstGeom prst="rect">
                  <a:avLst/>
                </a:pr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09" name="Rechthoek 290">
                  <a:extLst>
                    <a:ext uri="{FF2B5EF4-FFF2-40B4-BE49-F238E27FC236}">
                      <a16:creationId xmlns:a16="http://schemas.microsoft.com/office/drawing/2014/main" id="{3D469E68-B67F-EC43-82C1-734B04992B4F}"/>
                    </a:ext>
                  </a:extLst>
                </p:cNvPr>
                <p:cNvSpPr/>
                <p:nvPr userDrawn="1"/>
              </p:nvSpPr>
              <p:spPr>
                <a:xfrm>
                  <a:off x="12635427" y="6053892"/>
                  <a:ext cx="46293" cy="184215"/>
                </a:xfrm>
                <a:prstGeom prst="rect">
                  <a:avLst/>
                </a:prstGeom>
                <a:solidFill>
                  <a:srgbClr val="EDC87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10" name="Rechthoek 291">
                  <a:extLst>
                    <a:ext uri="{FF2B5EF4-FFF2-40B4-BE49-F238E27FC236}">
                      <a16:creationId xmlns:a16="http://schemas.microsoft.com/office/drawing/2014/main" id="{118668AB-3256-2A4B-8462-2ECD8F051F38}"/>
                    </a:ext>
                  </a:extLst>
                </p:cNvPr>
                <p:cNvSpPr/>
                <p:nvPr userDrawn="1"/>
              </p:nvSpPr>
              <p:spPr>
                <a:xfrm>
                  <a:off x="12697389" y="6094907"/>
                  <a:ext cx="46293" cy="14320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89" name="Groep 245">
                <a:extLst>
                  <a:ext uri="{FF2B5EF4-FFF2-40B4-BE49-F238E27FC236}">
                    <a16:creationId xmlns:a16="http://schemas.microsoft.com/office/drawing/2014/main" id="{8739041D-D594-1C41-88C5-37A13A6D71DC}"/>
                  </a:ext>
                </a:extLst>
              </p:cNvPr>
              <p:cNvGrpSpPr/>
              <p:nvPr userDrawn="1"/>
            </p:nvGrpSpPr>
            <p:grpSpPr>
              <a:xfrm>
                <a:off x="-3261070" y="3635199"/>
                <a:ext cx="168905" cy="104490"/>
                <a:chOff x="-3261070" y="3620931"/>
                <a:chExt cx="193920" cy="119965"/>
              </a:xfrm>
            </p:grpSpPr>
            <p:sp>
              <p:nvSpPr>
                <p:cNvPr id="390" name="Rechthoek 246">
                  <a:extLst>
                    <a:ext uri="{FF2B5EF4-FFF2-40B4-BE49-F238E27FC236}">
                      <a16:creationId xmlns:a16="http://schemas.microsoft.com/office/drawing/2014/main" id="{9D25BD6F-DDA1-9E4C-8712-45F1C0B1EB6D}"/>
                    </a:ext>
                  </a:extLst>
                </p:cNvPr>
                <p:cNvSpPr/>
                <p:nvPr userDrawn="1"/>
              </p:nvSpPr>
              <p:spPr>
                <a:xfrm>
                  <a:off x="-3261070" y="3643881"/>
                  <a:ext cx="142985" cy="9520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91" name="Groep 247">
                  <a:extLst>
                    <a:ext uri="{FF2B5EF4-FFF2-40B4-BE49-F238E27FC236}">
                      <a16:creationId xmlns:a16="http://schemas.microsoft.com/office/drawing/2014/main" id="{B1A9A6C6-773D-F84D-9174-5EEEBDC0E8AF}"/>
                    </a:ext>
                  </a:extLst>
                </p:cNvPr>
                <p:cNvGrpSpPr/>
                <p:nvPr userDrawn="1"/>
              </p:nvGrpSpPr>
              <p:grpSpPr>
                <a:xfrm>
                  <a:off x="-3261070" y="3622063"/>
                  <a:ext cx="141113" cy="117345"/>
                  <a:chOff x="1094874" y="-878306"/>
                  <a:chExt cx="867364" cy="613611"/>
                </a:xfrm>
              </p:grpSpPr>
              <p:cxnSp>
                <p:nvCxnSpPr>
                  <p:cNvPr id="401" name="Rechte verbindingslijn 257">
                    <a:extLst>
                      <a:ext uri="{FF2B5EF4-FFF2-40B4-BE49-F238E27FC236}">
                        <a16:creationId xmlns:a16="http://schemas.microsoft.com/office/drawing/2014/main" id="{B9F0A5FA-C371-1C4A-B6CE-857BD655A6C3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>
                    <a:off x="1094874" y="-878305"/>
                    <a:ext cx="0" cy="613610"/>
                  </a:xfrm>
                  <a:prstGeom prst="line">
                    <a:avLst/>
                  </a:prstGeom>
                  <a:ln>
                    <a:solidFill>
                      <a:srgbClr val="81818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2" name="Rechte verbindingslijn 258">
                    <a:extLst>
                      <a:ext uri="{FF2B5EF4-FFF2-40B4-BE49-F238E27FC236}">
                        <a16:creationId xmlns:a16="http://schemas.microsoft.com/office/drawing/2014/main" id="{7A687D6A-D91E-3040-9C3D-12090D7669B5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>
                    <a:off x="1962238" y="-878306"/>
                    <a:ext cx="0" cy="613611"/>
                  </a:xfrm>
                  <a:prstGeom prst="line">
                    <a:avLst/>
                  </a:prstGeom>
                  <a:ln>
                    <a:solidFill>
                      <a:srgbClr val="81818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403" name="Groep 259">
                    <a:extLst>
                      <a:ext uri="{FF2B5EF4-FFF2-40B4-BE49-F238E27FC236}">
                        <a16:creationId xmlns:a16="http://schemas.microsoft.com/office/drawing/2014/main" id="{0C0CC15F-657F-A444-AF2F-30D9ADD16A22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270535" y="-878306"/>
                    <a:ext cx="526983" cy="613611"/>
                    <a:chOff x="1270535" y="-745959"/>
                    <a:chExt cx="526983" cy="481264"/>
                  </a:xfrm>
                </p:grpSpPr>
                <p:cxnSp>
                  <p:nvCxnSpPr>
                    <p:cNvPr id="404" name="Rechte verbindingslijn 260">
                      <a:extLst>
                        <a:ext uri="{FF2B5EF4-FFF2-40B4-BE49-F238E27FC236}">
                          <a16:creationId xmlns:a16="http://schemas.microsoft.com/office/drawing/2014/main" id="{1A2AA6B1-20EE-304F-B3EF-292B2B3483CC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446196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5" name="Rechte verbindingslijn 286">
                      <a:extLst>
                        <a:ext uri="{FF2B5EF4-FFF2-40B4-BE49-F238E27FC236}">
                          <a16:creationId xmlns:a16="http://schemas.microsoft.com/office/drawing/2014/main" id="{E3CE0259-A50E-FE49-9B72-6CD30F94821C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270535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6" name="Rechte verbindingslijn 287">
                      <a:extLst>
                        <a:ext uri="{FF2B5EF4-FFF2-40B4-BE49-F238E27FC236}">
                          <a16:creationId xmlns:a16="http://schemas.microsoft.com/office/drawing/2014/main" id="{E81D587A-8F26-B143-8F81-B9D6036E9DF9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621857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07" name="Rechte verbindingslijn 288">
                      <a:extLst>
                        <a:ext uri="{FF2B5EF4-FFF2-40B4-BE49-F238E27FC236}">
                          <a16:creationId xmlns:a16="http://schemas.microsoft.com/office/drawing/2014/main" id="{2B7C224B-48CE-4A44-9176-064FB6B9CF1D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797518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392" name="Rechte verbindingslijn 248">
                  <a:extLst>
                    <a:ext uri="{FF2B5EF4-FFF2-40B4-BE49-F238E27FC236}">
                      <a16:creationId xmlns:a16="http://schemas.microsoft.com/office/drawing/2014/main" id="{F6D2DC33-B776-1D4B-91EE-2C46D4B65CB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0471" y="3739408"/>
                  <a:ext cx="143329" cy="0"/>
                </a:xfrm>
                <a:prstGeom prst="line">
                  <a:avLst/>
                </a:prstGeom>
                <a:ln w="6350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3" name="Rechte verbindingslijn 249">
                  <a:extLst>
                    <a:ext uri="{FF2B5EF4-FFF2-40B4-BE49-F238E27FC236}">
                      <a16:creationId xmlns:a16="http://schemas.microsoft.com/office/drawing/2014/main" id="{A8C17203-BF48-A241-BF78-ADCB9C0093E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713352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4" name="Rechte verbindingslijn 250">
                  <a:extLst>
                    <a:ext uri="{FF2B5EF4-FFF2-40B4-BE49-F238E27FC236}">
                      <a16:creationId xmlns:a16="http://schemas.microsoft.com/office/drawing/2014/main" id="{949528A9-5E23-634A-9B58-4F0069A8084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689677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5" name="Rechte verbindingslijn 251">
                  <a:extLst>
                    <a:ext uri="{FF2B5EF4-FFF2-40B4-BE49-F238E27FC236}">
                      <a16:creationId xmlns:a16="http://schemas.microsoft.com/office/drawing/2014/main" id="{E40A18AF-A519-3C41-9503-26102EC0DA0A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663621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96" name="Rechthoek 252">
                  <a:extLst>
                    <a:ext uri="{FF2B5EF4-FFF2-40B4-BE49-F238E27FC236}">
                      <a16:creationId xmlns:a16="http://schemas.microsoft.com/office/drawing/2014/main" id="{F1D2985B-D079-D14A-9620-8D677E10E969}"/>
                    </a:ext>
                  </a:extLst>
                </p:cNvPr>
                <p:cNvSpPr/>
                <p:nvPr userDrawn="1"/>
              </p:nvSpPr>
              <p:spPr>
                <a:xfrm>
                  <a:off x="-3261070" y="3620931"/>
                  <a:ext cx="142893" cy="24910"/>
                </a:xfrm>
                <a:prstGeom prst="rect">
                  <a:avLst/>
                </a:prstGeom>
                <a:solidFill>
                  <a:srgbClr val="8181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97" name="Groep 253">
                  <a:extLst>
                    <a:ext uri="{FF2B5EF4-FFF2-40B4-BE49-F238E27FC236}">
                      <a16:creationId xmlns:a16="http://schemas.microsoft.com/office/drawing/2014/main" id="{C4A0817E-42ED-B74F-872D-758A18F8B1A9}"/>
                    </a:ext>
                  </a:extLst>
                </p:cNvPr>
                <p:cNvGrpSpPr/>
                <p:nvPr userDrawn="1"/>
              </p:nvGrpSpPr>
              <p:grpSpPr>
                <a:xfrm rot="2700000">
                  <a:off x="-3158000" y="3650045"/>
                  <a:ext cx="34350" cy="147351"/>
                  <a:chOff x="3148392" y="-836646"/>
                  <a:chExt cx="132124" cy="596095"/>
                </a:xfrm>
                <a:solidFill>
                  <a:srgbClr val="3399FF"/>
                </a:solidFill>
              </p:grpSpPr>
              <p:sp>
                <p:nvSpPr>
                  <p:cNvPr id="398" name="Rechthoek 254">
                    <a:extLst>
                      <a:ext uri="{FF2B5EF4-FFF2-40B4-BE49-F238E27FC236}">
                        <a16:creationId xmlns:a16="http://schemas.microsoft.com/office/drawing/2014/main" id="{41576DEE-2F46-E748-A789-757419BA25D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148632" y="-725510"/>
                    <a:ext cx="131884" cy="281356"/>
                  </a:xfrm>
                  <a:prstGeom prst="rect">
                    <a:avLst/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99" name="Rechthoek: afgeronde bovenhoeken 255">
                    <a:extLst>
                      <a:ext uri="{FF2B5EF4-FFF2-40B4-BE49-F238E27FC236}">
                        <a16:creationId xmlns:a16="http://schemas.microsoft.com/office/drawing/2014/main" id="{05A546A9-93C1-714B-85CF-54012A3E0CF7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148556" y="-836646"/>
                    <a:ext cx="131882" cy="87614"/>
                  </a:xfrm>
                  <a:prstGeom prst="round2SameRect">
                    <a:avLst>
                      <a:gd name="adj1" fmla="val 50000"/>
                      <a:gd name="adj2" fmla="val 0"/>
                    </a:avLst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00" name="Gelijkbenige driehoek 256">
                    <a:extLst>
                      <a:ext uri="{FF2B5EF4-FFF2-40B4-BE49-F238E27FC236}">
                        <a16:creationId xmlns:a16="http://schemas.microsoft.com/office/drawing/2014/main" id="{5D0051C5-ACAF-E342-A614-0CED2C590932}"/>
                      </a:ext>
                    </a:extLst>
                  </p:cNvPr>
                  <p:cNvSpPr/>
                  <p:nvPr userDrawn="1"/>
                </p:nvSpPr>
                <p:spPr>
                  <a:xfrm rot="10800000">
                    <a:off x="3148392" y="-420304"/>
                    <a:ext cx="131887" cy="179753"/>
                  </a:xfrm>
                  <a:prstGeom prst="triangle">
                    <a:avLst/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</p:grpSp>
        <p:sp>
          <p:nvSpPr>
            <p:cNvPr id="364" name="Rechthoek 220">
              <a:extLst>
                <a:ext uri="{FF2B5EF4-FFF2-40B4-BE49-F238E27FC236}">
                  <a16:creationId xmlns:a16="http://schemas.microsoft.com/office/drawing/2014/main" id="{A83442B0-B7E8-2145-823C-B5A0794D0CC0}"/>
                </a:ext>
              </a:extLst>
            </p:cNvPr>
            <p:cNvSpPr/>
            <p:nvPr userDrawn="1"/>
          </p:nvSpPr>
          <p:spPr>
            <a:xfrm>
              <a:off x="-3786165" y="1"/>
              <a:ext cx="3593091" cy="318710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 Chart</a:t>
              </a:r>
            </a:p>
          </p:txBody>
        </p:sp>
        <p:sp>
          <p:nvSpPr>
            <p:cNvPr id="365" name="Ovaal 221">
              <a:extLst>
                <a:ext uri="{FF2B5EF4-FFF2-40B4-BE49-F238E27FC236}">
                  <a16:creationId xmlns:a16="http://schemas.microsoft.com/office/drawing/2014/main" id="{E305C382-9D1D-7E40-85BE-E9AA8694348F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66" name="Rechthoek 222">
              <a:extLst>
                <a:ext uri="{FF2B5EF4-FFF2-40B4-BE49-F238E27FC236}">
                  <a16:creationId xmlns:a16="http://schemas.microsoft.com/office/drawing/2014/main" id="{00866780-1B7F-7041-B20E-A0D03B91E69A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367" name="Ovaal 223">
              <a:extLst>
                <a:ext uri="{FF2B5EF4-FFF2-40B4-BE49-F238E27FC236}">
                  <a16:creationId xmlns:a16="http://schemas.microsoft.com/office/drawing/2014/main" id="{1477B766-6B66-9647-8343-6D3E4EFF774B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68" name="Rechthoek 224">
              <a:extLst>
                <a:ext uri="{FF2B5EF4-FFF2-40B4-BE49-F238E27FC236}">
                  <a16:creationId xmlns:a16="http://schemas.microsoft.com/office/drawing/2014/main" id="{6B3FC63F-FE8E-E149-8232-5FC1C30DDA07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369" name="Groep 225">
              <a:extLst>
                <a:ext uri="{FF2B5EF4-FFF2-40B4-BE49-F238E27FC236}">
                  <a16:creationId xmlns:a16="http://schemas.microsoft.com/office/drawing/2014/main" id="{0053595F-A79C-0945-997C-ED7FB87D2F3B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380" name="Rechthoek 236">
                <a:extLst>
                  <a:ext uri="{FF2B5EF4-FFF2-40B4-BE49-F238E27FC236}">
                    <a16:creationId xmlns:a16="http://schemas.microsoft.com/office/drawing/2014/main" id="{2B5A8C8A-F871-8A45-8BC1-EF4C8EB7D7C2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381" name="Rechte verbindingslijn 237">
                <a:extLst>
                  <a:ext uri="{FF2B5EF4-FFF2-40B4-BE49-F238E27FC236}">
                    <a16:creationId xmlns:a16="http://schemas.microsoft.com/office/drawing/2014/main" id="{497B2945-9016-D64E-9B2F-11151157472D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382" name="Gelijkbenige driehoek 238">
                <a:extLst>
                  <a:ext uri="{FF2B5EF4-FFF2-40B4-BE49-F238E27FC236}">
                    <a16:creationId xmlns:a16="http://schemas.microsoft.com/office/drawing/2014/main" id="{DB5D18F9-0E81-6142-910F-DEB787C72F31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70" name="Groep 226">
              <a:extLst>
                <a:ext uri="{FF2B5EF4-FFF2-40B4-BE49-F238E27FC236}">
                  <a16:creationId xmlns:a16="http://schemas.microsoft.com/office/drawing/2014/main" id="{BADFC9E3-0308-2442-9819-93EF602092DE}"/>
                </a:ext>
              </a:extLst>
            </p:cNvPr>
            <p:cNvGrpSpPr/>
            <p:nvPr userDrawn="1"/>
          </p:nvGrpSpPr>
          <p:grpSpPr>
            <a:xfrm>
              <a:off x="-3316599" y="1232480"/>
              <a:ext cx="289372" cy="314992"/>
              <a:chOff x="7322769" y="-310267"/>
              <a:chExt cx="289372" cy="314992"/>
            </a:xfrm>
          </p:grpSpPr>
          <p:sp>
            <p:nvSpPr>
              <p:cNvPr id="377" name="Rechthoek 233">
                <a:extLst>
                  <a:ext uri="{FF2B5EF4-FFF2-40B4-BE49-F238E27FC236}">
                    <a16:creationId xmlns:a16="http://schemas.microsoft.com/office/drawing/2014/main" id="{1D45274D-12B7-3F4D-B060-A548CDE3B3C1}"/>
                  </a:ext>
                </a:extLst>
              </p:cNvPr>
              <p:cNvSpPr/>
              <p:nvPr userDrawn="1"/>
            </p:nvSpPr>
            <p:spPr>
              <a:xfrm>
                <a:off x="7322769" y="-211712"/>
                <a:ext cx="79156" cy="216437"/>
              </a:xfrm>
              <a:prstGeom prst="rect">
                <a:avLst/>
              </a:pr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78" name="Rechthoek 234">
                <a:extLst>
                  <a:ext uri="{FF2B5EF4-FFF2-40B4-BE49-F238E27FC236}">
                    <a16:creationId xmlns:a16="http://schemas.microsoft.com/office/drawing/2014/main" id="{2F92D986-855B-AE40-9AD0-EDA431D96466}"/>
                  </a:ext>
                </a:extLst>
              </p:cNvPr>
              <p:cNvSpPr/>
              <p:nvPr userDrawn="1"/>
            </p:nvSpPr>
            <p:spPr>
              <a:xfrm>
                <a:off x="7427035" y="-310267"/>
                <a:ext cx="79156" cy="314992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79" name="Rechthoek 235">
                <a:extLst>
                  <a:ext uri="{FF2B5EF4-FFF2-40B4-BE49-F238E27FC236}">
                    <a16:creationId xmlns:a16="http://schemas.microsoft.com/office/drawing/2014/main" id="{D75BABC7-EA16-684B-A06F-83985947A2B9}"/>
                  </a:ext>
                </a:extLst>
              </p:cNvPr>
              <p:cNvSpPr/>
              <p:nvPr userDrawn="1"/>
            </p:nvSpPr>
            <p:spPr>
              <a:xfrm>
                <a:off x="7532985" y="-240134"/>
                <a:ext cx="79156" cy="24485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71" name="Ovaal 227">
              <a:extLst>
                <a:ext uri="{FF2B5EF4-FFF2-40B4-BE49-F238E27FC236}">
                  <a16:creationId xmlns:a16="http://schemas.microsoft.com/office/drawing/2014/main" id="{5C80FA61-DB97-6D43-A381-4642CFAEA10C}"/>
                </a:ext>
              </a:extLst>
            </p:cNvPr>
            <p:cNvSpPr/>
            <p:nvPr userDrawn="1"/>
          </p:nvSpPr>
          <p:spPr>
            <a:xfrm>
              <a:off x="-3603587" y="255560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72" name="Rechthoek 228">
              <a:extLst>
                <a:ext uri="{FF2B5EF4-FFF2-40B4-BE49-F238E27FC236}">
                  <a16:creationId xmlns:a16="http://schemas.microsoft.com/office/drawing/2014/main" id="{34E501C2-5C87-7C4B-89CE-5BFF7D0A7E52}"/>
                </a:ext>
              </a:extLst>
            </p:cNvPr>
            <p:cNvSpPr/>
            <p:nvPr userDrawn="1"/>
          </p:nvSpPr>
          <p:spPr>
            <a:xfrm>
              <a:off x="-3319415" y="2555610"/>
              <a:ext cx="2944682" cy="4605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Change the format of the chart by clicking on various parts of the chart and using the various options 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‘Chart Tools’ - ‘Format’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  <p:sp>
          <p:nvSpPr>
            <p:cNvPr id="373" name="Rechthoek 229">
              <a:extLst>
                <a:ext uri="{FF2B5EF4-FFF2-40B4-BE49-F238E27FC236}">
                  <a16:creationId xmlns:a16="http://schemas.microsoft.com/office/drawing/2014/main" id="{3873E6BC-DEC5-5245-85C5-D08871B180B4}"/>
                </a:ext>
              </a:extLst>
            </p:cNvPr>
            <p:cNvSpPr/>
            <p:nvPr userDrawn="1"/>
          </p:nvSpPr>
          <p:spPr>
            <a:xfrm>
              <a:off x="-3786437" y="5027258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374" name="ICOON_info">
              <a:extLst>
                <a:ext uri="{FF2B5EF4-FFF2-40B4-BE49-F238E27FC236}">
                  <a16:creationId xmlns:a16="http://schemas.microsoft.com/office/drawing/2014/main" id="{B5DDE07B-5CDA-E641-AD67-BF08D0FD158F}"/>
                </a:ext>
              </a:extLst>
            </p:cNvPr>
            <p:cNvGrpSpPr/>
            <p:nvPr userDrawn="1"/>
          </p:nvGrpSpPr>
          <p:grpSpPr>
            <a:xfrm>
              <a:off x="-376736" y="4856209"/>
              <a:ext cx="283685" cy="283685"/>
              <a:chOff x="-376736" y="5583395"/>
              <a:chExt cx="283685" cy="283685"/>
            </a:xfrm>
          </p:grpSpPr>
          <p:sp>
            <p:nvSpPr>
              <p:cNvPr id="375" name="Ovaal 231">
                <a:extLst>
                  <a:ext uri="{FF2B5EF4-FFF2-40B4-BE49-F238E27FC236}">
                    <a16:creationId xmlns:a16="http://schemas.microsoft.com/office/drawing/2014/main" id="{98DC72B5-CE2A-F442-BD7B-E1E7B3E2E59F}"/>
                  </a:ext>
                </a:extLst>
              </p:cNvPr>
              <p:cNvSpPr/>
              <p:nvPr userDrawn="1"/>
            </p:nvSpPr>
            <p:spPr>
              <a:xfrm>
                <a:off x="-356709" y="5602861"/>
                <a:ext cx="244751" cy="244751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76" name="Graphic 163" descr="Informatie">
                <a:extLst>
                  <a:ext uri="{FF2B5EF4-FFF2-40B4-BE49-F238E27FC236}">
                    <a16:creationId xmlns:a16="http://schemas.microsoft.com/office/drawing/2014/main" id="{C1F2FA9A-47F1-C142-AA30-EB0379505DB8}"/>
                  </a:ext>
                </a:extLst>
              </p:cNvPr>
              <p:cNvSpPr/>
              <p:nvPr userDrawn="1"/>
            </p:nvSpPr>
            <p:spPr>
              <a:xfrm>
                <a:off x="-376736" y="5583395"/>
                <a:ext cx="283685" cy="28368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220" name="INSTRUCTION">
            <a:extLst>
              <a:ext uri="{FF2B5EF4-FFF2-40B4-BE49-F238E27FC236}">
                <a16:creationId xmlns:a16="http://schemas.microsoft.com/office/drawing/2014/main" id="{517B377C-1133-7F47-840B-201933B1614C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221" name="Rechthoek 329">
              <a:extLst>
                <a:ext uri="{FF2B5EF4-FFF2-40B4-BE49-F238E27FC236}">
                  <a16:creationId xmlns:a16="http://schemas.microsoft.com/office/drawing/2014/main" id="{8E82D1FA-15FC-5345-A4AB-6E1253EDBBA3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222" name="Ovaal 317">
              <a:extLst>
                <a:ext uri="{FF2B5EF4-FFF2-40B4-BE49-F238E27FC236}">
                  <a16:creationId xmlns:a16="http://schemas.microsoft.com/office/drawing/2014/main" id="{20A43FBE-757C-D24E-86F4-5F6DE637F5E4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23" name="Rechthoek 319">
              <a:extLst>
                <a:ext uri="{FF2B5EF4-FFF2-40B4-BE49-F238E27FC236}">
                  <a16:creationId xmlns:a16="http://schemas.microsoft.com/office/drawing/2014/main" id="{DF504484-A83B-1044-A1D1-3A9B9135D5CA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7800" marR="0" lvl="0" indent="-17780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224" name="Ovaal 320">
              <a:extLst>
                <a:ext uri="{FF2B5EF4-FFF2-40B4-BE49-F238E27FC236}">
                  <a16:creationId xmlns:a16="http://schemas.microsoft.com/office/drawing/2014/main" id="{138BF647-B57D-8349-853A-E155ED9F710A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25" name="Rechthoek 328">
              <a:extLst>
                <a:ext uri="{FF2B5EF4-FFF2-40B4-BE49-F238E27FC236}">
                  <a16:creationId xmlns:a16="http://schemas.microsoft.com/office/drawing/2014/main" id="{E1DAF114-E710-5945-B9B5-5506589EF061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226" name="Rechthoek 180">
              <a:extLst>
                <a:ext uri="{FF2B5EF4-FFF2-40B4-BE49-F238E27FC236}">
                  <a16:creationId xmlns:a16="http://schemas.microsoft.com/office/drawing/2014/main" id="{1AA25A90-5731-F245-9A6F-94232DDF96D3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415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2"/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 </a:t>
              </a:r>
            </a:p>
          </p:txBody>
        </p:sp>
        <p:sp>
          <p:nvSpPr>
            <p:cNvPr id="227" name="Ovaal 182">
              <a:extLst>
                <a:ext uri="{FF2B5EF4-FFF2-40B4-BE49-F238E27FC236}">
                  <a16:creationId xmlns:a16="http://schemas.microsoft.com/office/drawing/2014/main" id="{537BE0B4-E028-C649-B286-D1628CBE089E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28" name="Rechthoek 183">
              <a:extLst>
                <a:ext uri="{FF2B5EF4-FFF2-40B4-BE49-F238E27FC236}">
                  <a16:creationId xmlns:a16="http://schemas.microsoft.com/office/drawing/2014/main" id="{77E04956-5D54-DA4B-890E-8D680C14AFDE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Calibri" panose="020F0502020204030204" pitchFamily="34" charset="0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229" name="Ovaal 185">
              <a:extLst>
                <a:ext uri="{FF2B5EF4-FFF2-40B4-BE49-F238E27FC236}">
                  <a16:creationId xmlns:a16="http://schemas.microsoft.com/office/drawing/2014/main" id="{C3F585DF-ECF5-DF41-AADC-112084B98E0D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30" name="Rechthoek 186">
              <a:extLst>
                <a:ext uri="{FF2B5EF4-FFF2-40B4-BE49-F238E27FC236}">
                  <a16:creationId xmlns:a16="http://schemas.microsoft.com/office/drawing/2014/main" id="{4D635725-A0ED-7D45-87AC-D210C178196C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231" name="Ovaal 188">
              <a:extLst>
                <a:ext uri="{FF2B5EF4-FFF2-40B4-BE49-F238E27FC236}">
                  <a16:creationId xmlns:a16="http://schemas.microsoft.com/office/drawing/2014/main" id="{E6165AF2-384D-1542-85D3-C8E38B18B607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232" name="Rechthoek 189">
              <a:extLst>
                <a:ext uri="{FF2B5EF4-FFF2-40B4-BE49-F238E27FC236}">
                  <a16:creationId xmlns:a16="http://schemas.microsoft.com/office/drawing/2014/main" id="{3B75D664-30B1-DB4B-A34E-681C5FD0BB04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Numerical bullet</a:t>
              </a:r>
            </a:p>
          </p:txBody>
        </p:sp>
        <p:sp>
          <p:nvSpPr>
            <p:cNvPr id="233" name="Ovaal 191">
              <a:extLst>
                <a:ext uri="{FF2B5EF4-FFF2-40B4-BE49-F238E27FC236}">
                  <a16:creationId xmlns:a16="http://schemas.microsoft.com/office/drawing/2014/main" id="{1F86C696-FF06-914E-96A0-A27599DE8C6D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234" name="Rechthoek 192">
              <a:extLst>
                <a:ext uri="{FF2B5EF4-FFF2-40B4-BE49-F238E27FC236}">
                  <a16:creationId xmlns:a16="http://schemas.microsoft.com/office/drawing/2014/main" id="{5EB1D4A5-4100-E941-A212-449F88D86FDF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8775" marR="0" lvl="0" indent="-1762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</a:t>
              </a:r>
            </a:p>
          </p:txBody>
        </p:sp>
        <p:sp>
          <p:nvSpPr>
            <p:cNvPr id="235" name="Ovaal 195">
              <a:extLst>
                <a:ext uri="{FF2B5EF4-FFF2-40B4-BE49-F238E27FC236}">
                  <a16:creationId xmlns:a16="http://schemas.microsoft.com/office/drawing/2014/main" id="{EF18CFC1-6DB1-3C40-8917-62D4B5153882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236" name="Rechthoek 196">
              <a:extLst>
                <a:ext uri="{FF2B5EF4-FFF2-40B4-BE49-F238E27FC236}">
                  <a16:creationId xmlns:a16="http://schemas.microsoft.com/office/drawing/2014/main" id="{D1BDBC5F-06D1-6944-A344-7DC328F4F07F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237" name="Ovaal 197">
              <a:extLst>
                <a:ext uri="{FF2B5EF4-FFF2-40B4-BE49-F238E27FC236}">
                  <a16:creationId xmlns:a16="http://schemas.microsoft.com/office/drawing/2014/main" id="{8430C019-01FC-E642-BD26-8697A88F5F8F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238" name="Rechthoek 198">
              <a:extLst>
                <a:ext uri="{FF2B5EF4-FFF2-40B4-BE49-F238E27FC236}">
                  <a16:creationId xmlns:a16="http://schemas.microsoft.com/office/drawing/2014/main" id="{FB5DFC39-FA13-664E-8325-7E31E98B827A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239" name="Ovaal 200">
              <a:extLst>
                <a:ext uri="{FF2B5EF4-FFF2-40B4-BE49-F238E27FC236}">
                  <a16:creationId xmlns:a16="http://schemas.microsoft.com/office/drawing/2014/main" id="{AB9077B5-704A-884F-A176-339D8152513A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240" name="Rechthoek 202">
              <a:extLst>
                <a:ext uri="{FF2B5EF4-FFF2-40B4-BE49-F238E27FC236}">
                  <a16:creationId xmlns:a16="http://schemas.microsoft.com/office/drawing/2014/main" id="{F1A7E6DB-F9A4-C94A-91C2-5D51CC287179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241" name="Rechthoek 331">
              <a:extLst>
                <a:ext uri="{FF2B5EF4-FFF2-40B4-BE49-F238E27FC236}">
                  <a16:creationId xmlns:a16="http://schemas.microsoft.com/office/drawing/2014/main" id="{2189FFBC-D46D-CB42-B819-4F8611E67CD7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242" name="ICOON_info">
              <a:extLst>
                <a:ext uri="{FF2B5EF4-FFF2-40B4-BE49-F238E27FC236}">
                  <a16:creationId xmlns:a16="http://schemas.microsoft.com/office/drawing/2014/main" id="{4AF5BD6D-72C6-7342-A8D7-E23B71440652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357" name="Ovaal 1">
                <a:extLst>
                  <a:ext uri="{FF2B5EF4-FFF2-40B4-BE49-F238E27FC236}">
                    <a16:creationId xmlns:a16="http://schemas.microsoft.com/office/drawing/2014/main" id="{2474F7B7-413B-E540-A959-8AE4E622D20B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8" name="Graphic 163" descr="Informatie">
                <a:extLst>
                  <a:ext uri="{FF2B5EF4-FFF2-40B4-BE49-F238E27FC236}">
                    <a16:creationId xmlns:a16="http://schemas.microsoft.com/office/drawing/2014/main" id="{DC0AB36C-4EF5-0744-B42C-08079DF12EDF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43" name="VOORBEELD">
              <a:extLst>
                <a:ext uri="{FF2B5EF4-FFF2-40B4-BE49-F238E27FC236}">
                  <a16:creationId xmlns:a16="http://schemas.microsoft.com/office/drawing/2014/main" id="{BE09514B-1A4B-0C48-A5E8-1E598601736B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244" name="Rechthoek 335">
                <a:extLst>
                  <a:ext uri="{FF2B5EF4-FFF2-40B4-BE49-F238E27FC236}">
                    <a16:creationId xmlns:a16="http://schemas.microsoft.com/office/drawing/2014/main" id="{A852919C-3604-C94D-ACB8-7B31F7BF7CA1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245" name="Rechthoek 337">
                <a:extLst>
                  <a:ext uri="{FF2B5EF4-FFF2-40B4-BE49-F238E27FC236}">
                    <a16:creationId xmlns:a16="http://schemas.microsoft.com/office/drawing/2014/main" id="{216AB184-AF71-CD47-A949-52AC896CB71A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246" name="Groep 230">
                <a:extLst>
                  <a:ext uri="{FF2B5EF4-FFF2-40B4-BE49-F238E27FC236}">
                    <a16:creationId xmlns:a16="http://schemas.microsoft.com/office/drawing/2014/main" id="{00F2C5C5-2288-D648-B76C-496D891ABC82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350" name="Groep 232">
                  <a:extLst>
                    <a:ext uri="{FF2B5EF4-FFF2-40B4-BE49-F238E27FC236}">
                      <a16:creationId xmlns:a16="http://schemas.microsoft.com/office/drawing/2014/main" id="{3EBA68F9-E4A5-5341-8F8C-51A07106F555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52" name="Rechte verbindingslijn 234">
                    <a:extLst>
                      <a:ext uri="{FF2B5EF4-FFF2-40B4-BE49-F238E27FC236}">
                        <a16:creationId xmlns:a16="http://schemas.microsoft.com/office/drawing/2014/main" id="{8B15F20F-6B98-D44D-B877-FB9BF882DFB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3" name="Rechte verbindingslijn 235">
                    <a:extLst>
                      <a:ext uri="{FF2B5EF4-FFF2-40B4-BE49-F238E27FC236}">
                        <a16:creationId xmlns:a16="http://schemas.microsoft.com/office/drawing/2014/main" id="{C0AB469C-2889-FA48-9BB6-DF994B0BDE1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4" name="Rechte verbindingslijn 236">
                    <a:extLst>
                      <a:ext uri="{FF2B5EF4-FFF2-40B4-BE49-F238E27FC236}">
                        <a16:creationId xmlns:a16="http://schemas.microsoft.com/office/drawing/2014/main" id="{A4889954-B2E9-FC4E-90FD-6C48B49AAD9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5" name="Rechte verbindingslijn 237">
                    <a:extLst>
                      <a:ext uri="{FF2B5EF4-FFF2-40B4-BE49-F238E27FC236}">
                        <a16:creationId xmlns:a16="http://schemas.microsoft.com/office/drawing/2014/main" id="{3AA8E8CA-7D1F-5A41-A9FA-D0E4295CDF6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56" name="Rechte verbindingslijn 238">
                    <a:extLst>
                      <a:ext uri="{FF2B5EF4-FFF2-40B4-BE49-F238E27FC236}">
                        <a16:creationId xmlns:a16="http://schemas.microsoft.com/office/drawing/2014/main" id="{57FAD079-BCC4-4E4F-93D4-DF0A776B0E9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51" name="Pijl: rechts 233">
                  <a:extLst>
                    <a:ext uri="{FF2B5EF4-FFF2-40B4-BE49-F238E27FC236}">
                      <a16:creationId xmlns:a16="http://schemas.microsoft.com/office/drawing/2014/main" id="{A6E6FB0C-0095-F547-814B-9D9DA45A357F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247" name="Groep 239">
                <a:extLst>
                  <a:ext uri="{FF2B5EF4-FFF2-40B4-BE49-F238E27FC236}">
                    <a16:creationId xmlns:a16="http://schemas.microsoft.com/office/drawing/2014/main" id="{E96BAA09-F359-E04F-9AD5-4600F5C89F84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343" name="Groep 241">
                  <a:extLst>
                    <a:ext uri="{FF2B5EF4-FFF2-40B4-BE49-F238E27FC236}">
                      <a16:creationId xmlns:a16="http://schemas.microsoft.com/office/drawing/2014/main" id="{BAFA7C06-98E7-4842-97AA-AA8913148E32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45" name="Rechte verbindingslijn 243">
                    <a:extLst>
                      <a:ext uri="{FF2B5EF4-FFF2-40B4-BE49-F238E27FC236}">
                        <a16:creationId xmlns:a16="http://schemas.microsoft.com/office/drawing/2014/main" id="{EA6D82DF-0291-4B44-A994-EE7C0BF7C42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6" name="Rechte verbindingslijn 244">
                    <a:extLst>
                      <a:ext uri="{FF2B5EF4-FFF2-40B4-BE49-F238E27FC236}">
                        <a16:creationId xmlns:a16="http://schemas.microsoft.com/office/drawing/2014/main" id="{A4B4AEB5-A6E3-8441-800D-277A22A1EEC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7" name="Rechte verbindingslijn 245">
                    <a:extLst>
                      <a:ext uri="{FF2B5EF4-FFF2-40B4-BE49-F238E27FC236}">
                        <a16:creationId xmlns:a16="http://schemas.microsoft.com/office/drawing/2014/main" id="{8E2C4C8B-CA09-C34A-BD8B-9C795236441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8" name="Rechte verbindingslijn 246">
                    <a:extLst>
                      <a:ext uri="{FF2B5EF4-FFF2-40B4-BE49-F238E27FC236}">
                        <a16:creationId xmlns:a16="http://schemas.microsoft.com/office/drawing/2014/main" id="{F128E0BB-2016-2E43-85F1-12DBE2C02AE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9" name="Rechte verbindingslijn 247">
                    <a:extLst>
                      <a:ext uri="{FF2B5EF4-FFF2-40B4-BE49-F238E27FC236}">
                        <a16:creationId xmlns:a16="http://schemas.microsoft.com/office/drawing/2014/main" id="{4BE930F5-0DC8-FC4B-9527-1C2685F6BF2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44" name="Pijl: rechts 242">
                  <a:extLst>
                    <a:ext uri="{FF2B5EF4-FFF2-40B4-BE49-F238E27FC236}">
                      <a16:creationId xmlns:a16="http://schemas.microsoft.com/office/drawing/2014/main" id="{D6AE8B1B-4C46-EF49-B810-3B9A775165BE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248" name="Rechte verbindingslijn 340">
                <a:extLst>
                  <a:ext uri="{FF2B5EF4-FFF2-40B4-BE49-F238E27FC236}">
                    <a16:creationId xmlns:a16="http://schemas.microsoft.com/office/drawing/2014/main" id="{5DA5C205-B730-DC4B-8E7E-80A098BBB47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9" name="Rechte verbindingslijn 341">
                <a:extLst>
                  <a:ext uri="{FF2B5EF4-FFF2-40B4-BE49-F238E27FC236}">
                    <a16:creationId xmlns:a16="http://schemas.microsoft.com/office/drawing/2014/main" id="{3B2B2EB0-0ED8-2F46-8F67-EA29DFDC371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250" name="Rechthoek 344">
                <a:extLst>
                  <a:ext uri="{FF2B5EF4-FFF2-40B4-BE49-F238E27FC236}">
                    <a16:creationId xmlns:a16="http://schemas.microsoft.com/office/drawing/2014/main" id="{E6946139-9413-4E44-BE8E-33D7B007DF13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251" name="Rechthoek 345">
                <a:extLst>
                  <a:ext uri="{FF2B5EF4-FFF2-40B4-BE49-F238E27FC236}">
                    <a16:creationId xmlns:a16="http://schemas.microsoft.com/office/drawing/2014/main" id="{6AB8EDE4-1721-5942-95A3-68D1DFD1A893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252" name="Groep 11">
                <a:extLst>
                  <a:ext uri="{FF2B5EF4-FFF2-40B4-BE49-F238E27FC236}">
                    <a16:creationId xmlns:a16="http://schemas.microsoft.com/office/drawing/2014/main" id="{CB8379F5-78B8-9B48-85A2-6D5AF3C080F1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262" name="Rechthoek 346">
                  <a:extLst>
                    <a:ext uri="{FF2B5EF4-FFF2-40B4-BE49-F238E27FC236}">
                      <a16:creationId xmlns:a16="http://schemas.microsoft.com/office/drawing/2014/main" id="{3659149A-AB41-AD46-AE5D-3905E43CB3EC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36" name="Groep 6">
                  <a:extLst>
                    <a:ext uri="{FF2B5EF4-FFF2-40B4-BE49-F238E27FC236}">
                      <a16:creationId xmlns:a16="http://schemas.microsoft.com/office/drawing/2014/main" id="{31559A6D-CC7F-2B4A-9C4F-C932819ABF57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38" name="Rechte verbindingslijn 225">
                    <a:extLst>
                      <a:ext uri="{FF2B5EF4-FFF2-40B4-BE49-F238E27FC236}">
                        <a16:creationId xmlns:a16="http://schemas.microsoft.com/office/drawing/2014/main" id="{965AA8B7-670C-2046-8063-FACC214BE65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9" name="Rechte verbindingslijn 226">
                    <a:extLst>
                      <a:ext uri="{FF2B5EF4-FFF2-40B4-BE49-F238E27FC236}">
                        <a16:creationId xmlns:a16="http://schemas.microsoft.com/office/drawing/2014/main" id="{D1953261-C283-C04A-9CB0-9364DAE9B85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0" name="Rechte verbindingslijn 227">
                    <a:extLst>
                      <a:ext uri="{FF2B5EF4-FFF2-40B4-BE49-F238E27FC236}">
                        <a16:creationId xmlns:a16="http://schemas.microsoft.com/office/drawing/2014/main" id="{821191B5-775A-D44B-8862-A4A4381CBC0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1" name="Rechte verbindingslijn 228">
                    <a:extLst>
                      <a:ext uri="{FF2B5EF4-FFF2-40B4-BE49-F238E27FC236}">
                        <a16:creationId xmlns:a16="http://schemas.microsoft.com/office/drawing/2014/main" id="{F1783AB6-8D3D-2C4C-85E2-6C395BD11BB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2" name="Rechte verbindingslijn 229">
                    <a:extLst>
                      <a:ext uri="{FF2B5EF4-FFF2-40B4-BE49-F238E27FC236}">
                        <a16:creationId xmlns:a16="http://schemas.microsoft.com/office/drawing/2014/main" id="{38BC1877-F56E-B244-8841-38F9353092F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37" name="Pijl: rechts 217">
                  <a:extLst>
                    <a:ext uri="{FF2B5EF4-FFF2-40B4-BE49-F238E27FC236}">
                      <a16:creationId xmlns:a16="http://schemas.microsoft.com/office/drawing/2014/main" id="{CF542533-9895-1847-9B92-78332B34809F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253" name="Groep 9">
                <a:extLst>
                  <a:ext uri="{FF2B5EF4-FFF2-40B4-BE49-F238E27FC236}">
                    <a16:creationId xmlns:a16="http://schemas.microsoft.com/office/drawing/2014/main" id="{FAB91A6E-7F5A-5B41-B9DD-CB5FF35EE044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254" name="Rechthoek 357">
                  <a:extLst>
                    <a:ext uri="{FF2B5EF4-FFF2-40B4-BE49-F238E27FC236}">
                      <a16:creationId xmlns:a16="http://schemas.microsoft.com/office/drawing/2014/main" id="{EF5C7255-C127-154A-91BC-E6EF93395BBF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255" name="Groep 5">
                  <a:extLst>
                    <a:ext uri="{FF2B5EF4-FFF2-40B4-BE49-F238E27FC236}">
                      <a16:creationId xmlns:a16="http://schemas.microsoft.com/office/drawing/2014/main" id="{721CAE20-BB22-1A45-A6C1-88635BDCAD08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257" name="Rechte verbindingslijn 220">
                    <a:extLst>
                      <a:ext uri="{FF2B5EF4-FFF2-40B4-BE49-F238E27FC236}">
                        <a16:creationId xmlns:a16="http://schemas.microsoft.com/office/drawing/2014/main" id="{EEF675D2-C7C0-FD46-8FB8-47DE2335516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58" name="Rechte verbindingslijn 221">
                    <a:extLst>
                      <a:ext uri="{FF2B5EF4-FFF2-40B4-BE49-F238E27FC236}">
                        <a16:creationId xmlns:a16="http://schemas.microsoft.com/office/drawing/2014/main" id="{B502B122-B6C0-CE47-B8B7-0DD43A80342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59" name="Rechte verbindingslijn 222">
                    <a:extLst>
                      <a:ext uri="{FF2B5EF4-FFF2-40B4-BE49-F238E27FC236}">
                        <a16:creationId xmlns:a16="http://schemas.microsoft.com/office/drawing/2014/main" id="{FE2A97D5-2C4F-0143-B941-577DDCB9439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60" name="Rechte verbindingslijn 223">
                    <a:extLst>
                      <a:ext uri="{FF2B5EF4-FFF2-40B4-BE49-F238E27FC236}">
                        <a16:creationId xmlns:a16="http://schemas.microsoft.com/office/drawing/2014/main" id="{3622A455-19EE-D046-B85E-8099AE9ED98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61" name="Rechte verbindingslijn 224">
                    <a:extLst>
                      <a:ext uri="{FF2B5EF4-FFF2-40B4-BE49-F238E27FC236}">
                        <a16:creationId xmlns:a16="http://schemas.microsoft.com/office/drawing/2014/main" id="{B80EF537-7AF0-4340-8F7A-4CAB98D150B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56" name="Pijl: rechts 219">
                  <a:extLst>
                    <a:ext uri="{FF2B5EF4-FFF2-40B4-BE49-F238E27FC236}">
                      <a16:creationId xmlns:a16="http://schemas.microsoft.com/office/drawing/2014/main" id="{04381A3F-3127-8144-9CAA-388F2E78C7EC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7" name="Tekstvak 6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TEXT + GRAPH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39" name="Tijdelijke aanduiding voor verticale tekst 2">
            <a:extLst>
              <a:ext uri="{FF2B5EF4-FFF2-40B4-BE49-F238E27FC236}">
                <a16:creationId xmlns:a16="http://schemas.microsoft.com/office/drawing/2014/main" id="{22DC36FE-F07A-4453-AFD5-71F411CC3DDF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98500" y="1450163"/>
            <a:ext cx="3272883" cy="4340620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Default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noProof="0" dirty="0"/>
              <a:t>Default text</a:t>
            </a:r>
          </a:p>
          <a:p>
            <a:pPr lvl="8"/>
            <a:r>
              <a:rPr lang="en-GB" noProof="0" dirty="0"/>
              <a:t>Subtitle</a:t>
            </a:r>
          </a:p>
          <a:p>
            <a:pPr lvl="8"/>
            <a:endParaRPr lang="en-GB" noProof="0" dirty="0"/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A7C1AE0B-A605-49E6-9980-3C1BDE0AE827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499" y="883535"/>
            <a:ext cx="107748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sp>
        <p:nvSpPr>
          <p:cNvPr id="138" name="Tijdelijke aanduiding voor grafiek 12">
            <a:extLst>
              <a:ext uri="{FF2B5EF4-FFF2-40B4-BE49-F238E27FC236}">
                <a16:creationId xmlns:a16="http://schemas.microsoft.com/office/drawing/2014/main" id="{7119CCED-5DE8-4267-8DB7-BDA7478D93C1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4353828" y="1450163"/>
            <a:ext cx="7139672" cy="4334688"/>
          </a:xfrm>
          <a:prstGeom prst="rect">
            <a:avLst/>
          </a:prstGeom>
          <a:noFill/>
          <a:ln>
            <a:noFill/>
          </a:ln>
        </p:spPr>
        <p:txBody>
          <a:bodyPr bIns="108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/>
              <a:t>Click on the icon below</a:t>
            </a:r>
            <a:br>
              <a:rPr lang="en-GB" noProof="0"/>
            </a:br>
            <a:r>
              <a:rPr lang="en-GB" noProof="0"/>
              <a:t>to add a graph.</a:t>
            </a:r>
          </a:p>
        </p:txBody>
      </p:sp>
      <p:cxnSp>
        <p:nvCxnSpPr>
          <p:cNvPr id="219" name="Rechte verbindingslijn 218">
            <a:extLst>
              <a:ext uri="{FF2B5EF4-FFF2-40B4-BE49-F238E27FC236}">
                <a16:creationId xmlns:a16="http://schemas.microsoft.com/office/drawing/2014/main" id="{A7A13863-48D9-424E-9AD3-D3E31709C0CF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862AB0D-8A4C-A34E-B7C6-C7C5E00525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339083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GRAPH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INSTRUCTION">
            <a:extLst>
              <a:ext uri="{FF2B5EF4-FFF2-40B4-BE49-F238E27FC236}">
                <a16:creationId xmlns:a16="http://schemas.microsoft.com/office/drawing/2014/main" id="{C3E7D102-E285-DD41-9171-0B524BDC92AB}"/>
              </a:ext>
            </a:extLst>
          </p:cNvPr>
          <p:cNvGrpSpPr/>
          <p:nvPr userDrawn="1"/>
        </p:nvGrpSpPr>
        <p:grpSpPr>
          <a:xfrm>
            <a:off x="12377867" y="1"/>
            <a:ext cx="3693386" cy="5855257"/>
            <a:chOff x="-3786437" y="1"/>
            <a:chExt cx="3693386" cy="5855257"/>
          </a:xfrm>
        </p:grpSpPr>
        <p:sp>
          <p:nvSpPr>
            <p:cNvPr id="69" name="Rechthoek 216">
              <a:extLst>
                <a:ext uri="{FF2B5EF4-FFF2-40B4-BE49-F238E27FC236}">
                  <a16:creationId xmlns:a16="http://schemas.microsoft.com/office/drawing/2014/main" id="{A477051B-BBB4-FC4B-A879-6952150925C3}"/>
                </a:ext>
              </a:extLst>
            </p:cNvPr>
            <p:cNvSpPr/>
            <p:nvPr userDrawn="1"/>
          </p:nvSpPr>
          <p:spPr>
            <a:xfrm>
              <a:off x="-3786165" y="3370798"/>
              <a:ext cx="3593091" cy="176075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chart data</a:t>
              </a:r>
            </a:p>
          </p:txBody>
        </p:sp>
        <p:sp>
          <p:nvSpPr>
            <p:cNvPr id="70" name="Ovaal 217">
              <a:extLst>
                <a:ext uri="{FF2B5EF4-FFF2-40B4-BE49-F238E27FC236}">
                  <a16:creationId xmlns:a16="http://schemas.microsoft.com/office/drawing/2014/main" id="{0528E656-EDE7-094D-8970-5DF36ECB8D18}"/>
                </a:ext>
              </a:extLst>
            </p:cNvPr>
            <p:cNvSpPr/>
            <p:nvPr userDrawn="1"/>
          </p:nvSpPr>
          <p:spPr>
            <a:xfrm>
              <a:off x="-3603587" y="383539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1" name="Rechthoek 218">
              <a:extLst>
                <a:ext uri="{FF2B5EF4-FFF2-40B4-BE49-F238E27FC236}">
                  <a16:creationId xmlns:a16="http://schemas.microsoft.com/office/drawing/2014/main" id="{A097306D-B95D-0B40-AB5C-86CD50DF5B43}"/>
                </a:ext>
              </a:extLst>
            </p:cNvPr>
            <p:cNvSpPr/>
            <p:nvPr userDrawn="1"/>
          </p:nvSpPr>
          <p:spPr>
            <a:xfrm>
              <a:off x="-3319415" y="3835398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‘Edit data’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72" name="Groep 219">
              <a:extLst>
                <a:ext uri="{FF2B5EF4-FFF2-40B4-BE49-F238E27FC236}">
                  <a16:creationId xmlns:a16="http://schemas.microsoft.com/office/drawing/2014/main" id="{B3B85232-23CA-934D-BC7E-EE88A5462F42}"/>
                </a:ext>
              </a:extLst>
            </p:cNvPr>
            <p:cNvGrpSpPr/>
            <p:nvPr userDrawn="1"/>
          </p:nvGrpSpPr>
          <p:grpSpPr>
            <a:xfrm>
              <a:off x="-3314821" y="4275190"/>
              <a:ext cx="1495189" cy="563933"/>
              <a:chOff x="-3314821" y="3310415"/>
              <a:chExt cx="1495189" cy="563933"/>
            </a:xfrm>
          </p:grpSpPr>
          <p:sp>
            <p:nvSpPr>
              <p:cNvPr id="92" name="Rechthoek 239">
                <a:extLst>
                  <a:ext uri="{FF2B5EF4-FFF2-40B4-BE49-F238E27FC236}">
                    <a16:creationId xmlns:a16="http://schemas.microsoft.com/office/drawing/2014/main" id="{6774454A-3C5A-864A-9A82-EDA719CEA275}"/>
                  </a:ext>
                </a:extLst>
              </p:cNvPr>
              <p:cNvSpPr/>
              <p:nvPr userDrawn="1"/>
            </p:nvSpPr>
            <p:spPr>
              <a:xfrm>
                <a:off x="-3314821" y="3310415"/>
                <a:ext cx="1403797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3" name="Rechthoek 240">
                <a:extLst>
                  <a:ext uri="{FF2B5EF4-FFF2-40B4-BE49-F238E27FC236}">
                    <a16:creationId xmlns:a16="http://schemas.microsoft.com/office/drawing/2014/main" id="{2121460B-1199-604E-8E9C-2474B6DB2362}"/>
                  </a:ext>
                </a:extLst>
              </p:cNvPr>
              <p:cNvSpPr/>
              <p:nvPr userDrawn="1"/>
            </p:nvSpPr>
            <p:spPr>
              <a:xfrm>
                <a:off x="-3304719" y="3564140"/>
                <a:ext cx="13878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4" name="Tekstvak 241">
                <a:extLst>
                  <a:ext uri="{FF2B5EF4-FFF2-40B4-BE49-F238E27FC236}">
                    <a16:creationId xmlns:a16="http://schemas.microsoft.com/office/drawing/2014/main" id="{95A75941-5016-0041-B662-1EFD5B26CF21}"/>
                  </a:ext>
                </a:extLst>
              </p:cNvPr>
              <p:cNvSpPr txBox="1"/>
              <p:nvPr userDrawn="1"/>
            </p:nvSpPr>
            <p:spPr>
              <a:xfrm>
                <a:off x="-3122115" y="3369117"/>
                <a:ext cx="1258624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Change chart type</a:t>
                </a:r>
              </a:p>
            </p:txBody>
          </p:sp>
          <p:sp>
            <p:nvSpPr>
              <p:cNvPr id="95" name="Tekstvak 242">
                <a:extLst>
                  <a:ext uri="{FF2B5EF4-FFF2-40B4-BE49-F238E27FC236}">
                    <a16:creationId xmlns:a16="http://schemas.microsoft.com/office/drawing/2014/main" id="{0FB78F7A-8A89-4D45-A851-E1AD658F5B5F}"/>
                  </a:ext>
                </a:extLst>
              </p:cNvPr>
              <p:cNvSpPr txBox="1"/>
              <p:nvPr userDrawn="1"/>
            </p:nvSpPr>
            <p:spPr>
              <a:xfrm>
                <a:off x="-3115840" y="3624236"/>
                <a:ext cx="1296208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Edit data</a:t>
                </a:r>
              </a:p>
            </p:txBody>
          </p:sp>
          <p:sp>
            <p:nvSpPr>
              <p:cNvPr id="96" name="Vrije vorm: vorm 243">
                <a:extLst>
                  <a:ext uri="{FF2B5EF4-FFF2-40B4-BE49-F238E27FC236}">
                    <a16:creationId xmlns:a16="http://schemas.microsoft.com/office/drawing/2014/main" id="{F0927233-028E-AE45-B3C3-4C9C4FC317CD}"/>
                  </a:ext>
                </a:extLst>
              </p:cNvPr>
              <p:cNvSpPr/>
              <p:nvPr userDrawn="1"/>
            </p:nvSpPr>
            <p:spPr>
              <a:xfrm>
                <a:off x="-1959834" y="3694348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97" name="Groep 244">
                <a:extLst>
                  <a:ext uri="{FF2B5EF4-FFF2-40B4-BE49-F238E27FC236}">
                    <a16:creationId xmlns:a16="http://schemas.microsoft.com/office/drawing/2014/main" id="{4190968F-5660-1A4D-AEBF-882A9E22A523}"/>
                  </a:ext>
                </a:extLst>
              </p:cNvPr>
              <p:cNvGrpSpPr/>
              <p:nvPr userDrawn="1"/>
            </p:nvGrpSpPr>
            <p:grpSpPr>
              <a:xfrm>
                <a:off x="-3261976" y="3361742"/>
                <a:ext cx="139861" cy="152244"/>
                <a:chOff x="12574450" y="6053892"/>
                <a:chExt cx="169232" cy="184215"/>
              </a:xfrm>
            </p:grpSpPr>
            <p:sp>
              <p:nvSpPr>
                <p:cNvPr id="117" name="Rechthoek 289">
                  <a:extLst>
                    <a:ext uri="{FF2B5EF4-FFF2-40B4-BE49-F238E27FC236}">
                      <a16:creationId xmlns:a16="http://schemas.microsoft.com/office/drawing/2014/main" id="{F74BFEE0-9612-1D43-A74A-06F8C83F7757}"/>
                    </a:ext>
                  </a:extLst>
                </p:cNvPr>
                <p:cNvSpPr/>
                <p:nvPr userDrawn="1"/>
              </p:nvSpPr>
              <p:spPr>
                <a:xfrm>
                  <a:off x="12574450" y="6111529"/>
                  <a:ext cx="46293" cy="126577"/>
                </a:xfrm>
                <a:prstGeom prst="rect">
                  <a:avLst/>
                </a:pr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18" name="Rechthoek 290">
                  <a:extLst>
                    <a:ext uri="{FF2B5EF4-FFF2-40B4-BE49-F238E27FC236}">
                      <a16:creationId xmlns:a16="http://schemas.microsoft.com/office/drawing/2014/main" id="{9EB8FE1F-70F3-3B47-AC94-10A706505F79}"/>
                    </a:ext>
                  </a:extLst>
                </p:cNvPr>
                <p:cNvSpPr/>
                <p:nvPr userDrawn="1"/>
              </p:nvSpPr>
              <p:spPr>
                <a:xfrm>
                  <a:off x="12635427" y="6053892"/>
                  <a:ext cx="46293" cy="184215"/>
                </a:xfrm>
                <a:prstGeom prst="rect">
                  <a:avLst/>
                </a:prstGeom>
                <a:solidFill>
                  <a:srgbClr val="EDC87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19" name="Rechthoek 291">
                  <a:extLst>
                    <a:ext uri="{FF2B5EF4-FFF2-40B4-BE49-F238E27FC236}">
                      <a16:creationId xmlns:a16="http://schemas.microsoft.com/office/drawing/2014/main" id="{11365972-FB4C-934E-AE9C-80156904F85C}"/>
                    </a:ext>
                  </a:extLst>
                </p:cNvPr>
                <p:cNvSpPr/>
                <p:nvPr userDrawn="1"/>
              </p:nvSpPr>
              <p:spPr>
                <a:xfrm>
                  <a:off x="12697389" y="6094907"/>
                  <a:ext cx="46293" cy="14320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98" name="Groep 245">
                <a:extLst>
                  <a:ext uri="{FF2B5EF4-FFF2-40B4-BE49-F238E27FC236}">
                    <a16:creationId xmlns:a16="http://schemas.microsoft.com/office/drawing/2014/main" id="{6F1AD0A0-5710-5F48-831F-84BBF3A77C79}"/>
                  </a:ext>
                </a:extLst>
              </p:cNvPr>
              <p:cNvGrpSpPr/>
              <p:nvPr userDrawn="1"/>
            </p:nvGrpSpPr>
            <p:grpSpPr>
              <a:xfrm>
                <a:off x="-3261070" y="3635199"/>
                <a:ext cx="168905" cy="104490"/>
                <a:chOff x="-3261070" y="3620931"/>
                <a:chExt cx="193920" cy="119965"/>
              </a:xfrm>
            </p:grpSpPr>
            <p:sp>
              <p:nvSpPr>
                <p:cNvPr id="99" name="Rechthoek 246">
                  <a:extLst>
                    <a:ext uri="{FF2B5EF4-FFF2-40B4-BE49-F238E27FC236}">
                      <a16:creationId xmlns:a16="http://schemas.microsoft.com/office/drawing/2014/main" id="{68CA912E-BA3C-FB46-BDEE-ABBAA70D4C20}"/>
                    </a:ext>
                  </a:extLst>
                </p:cNvPr>
                <p:cNvSpPr/>
                <p:nvPr userDrawn="1"/>
              </p:nvSpPr>
              <p:spPr>
                <a:xfrm>
                  <a:off x="-3261070" y="3643881"/>
                  <a:ext cx="142985" cy="9520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00" name="Groep 247">
                  <a:extLst>
                    <a:ext uri="{FF2B5EF4-FFF2-40B4-BE49-F238E27FC236}">
                      <a16:creationId xmlns:a16="http://schemas.microsoft.com/office/drawing/2014/main" id="{337897A8-DA1B-2F42-B598-2A7A527D01FB}"/>
                    </a:ext>
                  </a:extLst>
                </p:cNvPr>
                <p:cNvGrpSpPr/>
                <p:nvPr userDrawn="1"/>
              </p:nvGrpSpPr>
              <p:grpSpPr>
                <a:xfrm>
                  <a:off x="-3261070" y="3622063"/>
                  <a:ext cx="141113" cy="117345"/>
                  <a:chOff x="1094874" y="-878306"/>
                  <a:chExt cx="867364" cy="613611"/>
                </a:xfrm>
              </p:grpSpPr>
              <p:cxnSp>
                <p:nvCxnSpPr>
                  <p:cNvPr id="110" name="Rechte verbindingslijn 257">
                    <a:extLst>
                      <a:ext uri="{FF2B5EF4-FFF2-40B4-BE49-F238E27FC236}">
                        <a16:creationId xmlns:a16="http://schemas.microsoft.com/office/drawing/2014/main" id="{80E18DA8-13C0-7D49-BD8A-88731DB7F976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>
                    <a:off x="1094874" y="-878305"/>
                    <a:ext cx="0" cy="613610"/>
                  </a:xfrm>
                  <a:prstGeom prst="line">
                    <a:avLst/>
                  </a:prstGeom>
                  <a:ln>
                    <a:solidFill>
                      <a:srgbClr val="81818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Rechte verbindingslijn 258">
                    <a:extLst>
                      <a:ext uri="{FF2B5EF4-FFF2-40B4-BE49-F238E27FC236}">
                        <a16:creationId xmlns:a16="http://schemas.microsoft.com/office/drawing/2014/main" id="{510B3CBD-ACBC-C141-8B86-3D0100CBD7A1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>
                    <a:off x="1962238" y="-878306"/>
                    <a:ext cx="0" cy="613611"/>
                  </a:xfrm>
                  <a:prstGeom prst="line">
                    <a:avLst/>
                  </a:prstGeom>
                  <a:ln>
                    <a:solidFill>
                      <a:srgbClr val="81818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2" name="Groep 259">
                    <a:extLst>
                      <a:ext uri="{FF2B5EF4-FFF2-40B4-BE49-F238E27FC236}">
                        <a16:creationId xmlns:a16="http://schemas.microsoft.com/office/drawing/2014/main" id="{DCC8B234-9F06-1E4D-8BC7-0180E89CD2B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270535" y="-878306"/>
                    <a:ext cx="526983" cy="613611"/>
                    <a:chOff x="1270535" y="-745959"/>
                    <a:chExt cx="526983" cy="481264"/>
                  </a:xfrm>
                </p:grpSpPr>
                <p:cxnSp>
                  <p:nvCxnSpPr>
                    <p:cNvPr id="113" name="Rechte verbindingslijn 260">
                      <a:extLst>
                        <a:ext uri="{FF2B5EF4-FFF2-40B4-BE49-F238E27FC236}">
                          <a16:creationId xmlns:a16="http://schemas.microsoft.com/office/drawing/2014/main" id="{5535686B-C08F-BC44-B702-DBB90C5F46D3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446196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" name="Rechte verbindingslijn 286">
                      <a:extLst>
                        <a:ext uri="{FF2B5EF4-FFF2-40B4-BE49-F238E27FC236}">
                          <a16:creationId xmlns:a16="http://schemas.microsoft.com/office/drawing/2014/main" id="{6F1CA41D-43BD-144F-907C-0CDDB43694DF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270535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" name="Rechte verbindingslijn 287">
                      <a:extLst>
                        <a:ext uri="{FF2B5EF4-FFF2-40B4-BE49-F238E27FC236}">
                          <a16:creationId xmlns:a16="http://schemas.microsoft.com/office/drawing/2014/main" id="{C8386FFD-4660-E246-A8DF-5F7F07DE8677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621857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Rechte verbindingslijn 288">
                      <a:extLst>
                        <a:ext uri="{FF2B5EF4-FFF2-40B4-BE49-F238E27FC236}">
                          <a16:creationId xmlns:a16="http://schemas.microsoft.com/office/drawing/2014/main" id="{01203F0E-35E2-864B-97D9-8D568537F1B5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797518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101" name="Rechte verbindingslijn 248">
                  <a:extLst>
                    <a:ext uri="{FF2B5EF4-FFF2-40B4-BE49-F238E27FC236}">
                      <a16:creationId xmlns:a16="http://schemas.microsoft.com/office/drawing/2014/main" id="{11F31401-547A-2242-ABA6-9B1875FDEFC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0471" y="3739408"/>
                  <a:ext cx="143329" cy="0"/>
                </a:xfrm>
                <a:prstGeom prst="line">
                  <a:avLst/>
                </a:prstGeom>
                <a:ln w="6350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Rechte verbindingslijn 249">
                  <a:extLst>
                    <a:ext uri="{FF2B5EF4-FFF2-40B4-BE49-F238E27FC236}">
                      <a16:creationId xmlns:a16="http://schemas.microsoft.com/office/drawing/2014/main" id="{114FA21A-0254-3C41-BCAD-C571B02C85E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713352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Rechte verbindingslijn 250">
                  <a:extLst>
                    <a:ext uri="{FF2B5EF4-FFF2-40B4-BE49-F238E27FC236}">
                      <a16:creationId xmlns:a16="http://schemas.microsoft.com/office/drawing/2014/main" id="{53DFF5FC-FD39-B541-81E7-B364EF86149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689677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Rechte verbindingslijn 251">
                  <a:extLst>
                    <a:ext uri="{FF2B5EF4-FFF2-40B4-BE49-F238E27FC236}">
                      <a16:creationId xmlns:a16="http://schemas.microsoft.com/office/drawing/2014/main" id="{17002FCB-4486-9C4B-B30B-F872CB9F988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663621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Rechthoek 252">
                  <a:extLst>
                    <a:ext uri="{FF2B5EF4-FFF2-40B4-BE49-F238E27FC236}">
                      <a16:creationId xmlns:a16="http://schemas.microsoft.com/office/drawing/2014/main" id="{DC4385B6-FF52-BA44-945A-C8252224793A}"/>
                    </a:ext>
                  </a:extLst>
                </p:cNvPr>
                <p:cNvSpPr/>
                <p:nvPr userDrawn="1"/>
              </p:nvSpPr>
              <p:spPr>
                <a:xfrm>
                  <a:off x="-3261070" y="3620931"/>
                  <a:ext cx="142893" cy="24910"/>
                </a:xfrm>
                <a:prstGeom prst="rect">
                  <a:avLst/>
                </a:prstGeom>
                <a:solidFill>
                  <a:srgbClr val="8181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06" name="Groep 253">
                  <a:extLst>
                    <a:ext uri="{FF2B5EF4-FFF2-40B4-BE49-F238E27FC236}">
                      <a16:creationId xmlns:a16="http://schemas.microsoft.com/office/drawing/2014/main" id="{0163F67A-198E-7E49-B1F0-6076A3A5107D}"/>
                    </a:ext>
                  </a:extLst>
                </p:cNvPr>
                <p:cNvGrpSpPr/>
                <p:nvPr userDrawn="1"/>
              </p:nvGrpSpPr>
              <p:grpSpPr>
                <a:xfrm rot="2700000">
                  <a:off x="-3158000" y="3650045"/>
                  <a:ext cx="34350" cy="147351"/>
                  <a:chOff x="3148392" y="-836646"/>
                  <a:chExt cx="132124" cy="596095"/>
                </a:xfrm>
                <a:solidFill>
                  <a:srgbClr val="3399FF"/>
                </a:solidFill>
              </p:grpSpPr>
              <p:sp>
                <p:nvSpPr>
                  <p:cNvPr id="107" name="Rechthoek 254">
                    <a:extLst>
                      <a:ext uri="{FF2B5EF4-FFF2-40B4-BE49-F238E27FC236}">
                        <a16:creationId xmlns:a16="http://schemas.microsoft.com/office/drawing/2014/main" id="{88FD6439-F1C5-7749-9D6B-1B76600DEE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148632" y="-725510"/>
                    <a:ext cx="131884" cy="281356"/>
                  </a:xfrm>
                  <a:prstGeom prst="rect">
                    <a:avLst/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08" name="Rechthoek: afgeronde bovenhoeken 255">
                    <a:extLst>
                      <a:ext uri="{FF2B5EF4-FFF2-40B4-BE49-F238E27FC236}">
                        <a16:creationId xmlns:a16="http://schemas.microsoft.com/office/drawing/2014/main" id="{7E08614A-DC70-C84E-825F-EBA017C2BF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148556" y="-836646"/>
                    <a:ext cx="131882" cy="87614"/>
                  </a:xfrm>
                  <a:prstGeom prst="round2SameRect">
                    <a:avLst>
                      <a:gd name="adj1" fmla="val 50000"/>
                      <a:gd name="adj2" fmla="val 0"/>
                    </a:avLst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09" name="Gelijkbenige driehoek 256">
                    <a:extLst>
                      <a:ext uri="{FF2B5EF4-FFF2-40B4-BE49-F238E27FC236}">
                        <a16:creationId xmlns:a16="http://schemas.microsoft.com/office/drawing/2014/main" id="{3C96CD9B-E792-464E-9314-497E8DCF2EE1}"/>
                      </a:ext>
                    </a:extLst>
                  </p:cNvPr>
                  <p:cNvSpPr/>
                  <p:nvPr userDrawn="1"/>
                </p:nvSpPr>
                <p:spPr>
                  <a:xfrm rot="10800000">
                    <a:off x="3148392" y="-420304"/>
                    <a:ext cx="131887" cy="179753"/>
                  </a:xfrm>
                  <a:prstGeom prst="triangle">
                    <a:avLst/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</p:grpSp>
        <p:sp>
          <p:nvSpPr>
            <p:cNvPr id="73" name="Rechthoek 220">
              <a:extLst>
                <a:ext uri="{FF2B5EF4-FFF2-40B4-BE49-F238E27FC236}">
                  <a16:creationId xmlns:a16="http://schemas.microsoft.com/office/drawing/2014/main" id="{52204750-471A-B44E-B3B7-93CF562E0807}"/>
                </a:ext>
              </a:extLst>
            </p:cNvPr>
            <p:cNvSpPr/>
            <p:nvPr userDrawn="1"/>
          </p:nvSpPr>
          <p:spPr>
            <a:xfrm>
              <a:off x="-3786165" y="1"/>
              <a:ext cx="3593091" cy="318710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 Chart</a:t>
              </a:r>
            </a:p>
          </p:txBody>
        </p:sp>
        <p:sp>
          <p:nvSpPr>
            <p:cNvPr id="74" name="Ovaal 221">
              <a:extLst>
                <a:ext uri="{FF2B5EF4-FFF2-40B4-BE49-F238E27FC236}">
                  <a16:creationId xmlns:a16="http://schemas.microsoft.com/office/drawing/2014/main" id="{08788157-C132-1A44-9CFA-21446727F8A3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5" name="Rechthoek 222">
              <a:extLst>
                <a:ext uri="{FF2B5EF4-FFF2-40B4-BE49-F238E27FC236}">
                  <a16:creationId xmlns:a16="http://schemas.microsoft.com/office/drawing/2014/main" id="{A9B6AAE5-1260-D94B-B87D-AAB734062542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76" name="Ovaal 223">
              <a:extLst>
                <a:ext uri="{FF2B5EF4-FFF2-40B4-BE49-F238E27FC236}">
                  <a16:creationId xmlns:a16="http://schemas.microsoft.com/office/drawing/2014/main" id="{8B7D91F7-9F5A-C34D-B3F7-0F2321D7610C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77" name="Rechthoek 224">
              <a:extLst>
                <a:ext uri="{FF2B5EF4-FFF2-40B4-BE49-F238E27FC236}">
                  <a16:creationId xmlns:a16="http://schemas.microsoft.com/office/drawing/2014/main" id="{08C6BBFF-9595-0848-95AC-4E47A0B0F2B9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78" name="Groep 225">
              <a:extLst>
                <a:ext uri="{FF2B5EF4-FFF2-40B4-BE49-F238E27FC236}">
                  <a16:creationId xmlns:a16="http://schemas.microsoft.com/office/drawing/2014/main" id="{3D90F88C-974A-504F-BB2D-FB8ECBC12230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89" name="Rechthoek 236">
                <a:extLst>
                  <a:ext uri="{FF2B5EF4-FFF2-40B4-BE49-F238E27FC236}">
                    <a16:creationId xmlns:a16="http://schemas.microsoft.com/office/drawing/2014/main" id="{E209655E-385C-BA4F-9C48-1DB3C1E5B073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90" name="Rechte verbindingslijn 237">
                <a:extLst>
                  <a:ext uri="{FF2B5EF4-FFF2-40B4-BE49-F238E27FC236}">
                    <a16:creationId xmlns:a16="http://schemas.microsoft.com/office/drawing/2014/main" id="{17023048-86D9-3A4B-9588-3F14DB4FA9E6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91" name="Gelijkbenige driehoek 238">
                <a:extLst>
                  <a:ext uri="{FF2B5EF4-FFF2-40B4-BE49-F238E27FC236}">
                    <a16:creationId xmlns:a16="http://schemas.microsoft.com/office/drawing/2014/main" id="{98475D63-C681-254C-9265-41B46025D5DD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9" name="Groep 226">
              <a:extLst>
                <a:ext uri="{FF2B5EF4-FFF2-40B4-BE49-F238E27FC236}">
                  <a16:creationId xmlns:a16="http://schemas.microsoft.com/office/drawing/2014/main" id="{9DDE17C0-014E-3048-9F40-33DF0F8BE5D3}"/>
                </a:ext>
              </a:extLst>
            </p:cNvPr>
            <p:cNvGrpSpPr/>
            <p:nvPr userDrawn="1"/>
          </p:nvGrpSpPr>
          <p:grpSpPr>
            <a:xfrm>
              <a:off x="-3316599" y="1232480"/>
              <a:ext cx="289372" cy="314992"/>
              <a:chOff x="7322769" y="-310267"/>
              <a:chExt cx="289372" cy="314992"/>
            </a:xfrm>
          </p:grpSpPr>
          <p:sp>
            <p:nvSpPr>
              <p:cNvPr id="86" name="Rechthoek 233">
                <a:extLst>
                  <a:ext uri="{FF2B5EF4-FFF2-40B4-BE49-F238E27FC236}">
                    <a16:creationId xmlns:a16="http://schemas.microsoft.com/office/drawing/2014/main" id="{C205AD1F-CC7F-6D4E-995F-E0F6F985432D}"/>
                  </a:ext>
                </a:extLst>
              </p:cNvPr>
              <p:cNvSpPr/>
              <p:nvPr userDrawn="1"/>
            </p:nvSpPr>
            <p:spPr>
              <a:xfrm>
                <a:off x="7322769" y="-211712"/>
                <a:ext cx="79156" cy="216437"/>
              </a:xfrm>
              <a:prstGeom prst="rect">
                <a:avLst/>
              </a:pr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7" name="Rechthoek 234">
                <a:extLst>
                  <a:ext uri="{FF2B5EF4-FFF2-40B4-BE49-F238E27FC236}">
                    <a16:creationId xmlns:a16="http://schemas.microsoft.com/office/drawing/2014/main" id="{F5905DDF-370D-3C40-AB68-158C86BB4E11}"/>
                  </a:ext>
                </a:extLst>
              </p:cNvPr>
              <p:cNvSpPr/>
              <p:nvPr userDrawn="1"/>
            </p:nvSpPr>
            <p:spPr>
              <a:xfrm>
                <a:off x="7427035" y="-310267"/>
                <a:ext cx="79156" cy="314992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8" name="Rechthoek 235">
                <a:extLst>
                  <a:ext uri="{FF2B5EF4-FFF2-40B4-BE49-F238E27FC236}">
                    <a16:creationId xmlns:a16="http://schemas.microsoft.com/office/drawing/2014/main" id="{D0EF0DCC-7A1C-514C-BD2E-793FA032FFC3}"/>
                  </a:ext>
                </a:extLst>
              </p:cNvPr>
              <p:cNvSpPr/>
              <p:nvPr userDrawn="1"/>
            </p:nvSpPr>
            <p:spPr>
              <a:xfrm>
                <a:off x="7532985" y="-240134"/>
                <a:ext cx="79156" cy="24485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80" name="Ovaal 227">
              <a:extLst>
                <a:ext uri="{FF2B5EF4-FFF2-40B4-BE49-F238E27FC236}">
                  <a16:creationId xmlns:a16="http://schemas.microsoft.com/office/drawing/2014/main" id="{EF891224-459E-4546-8941-0E22DD2B8505}"/>
                </a:ext>
              </a:extLst>
            </p:cNvPr>
            <p:cNvSpPr/>
            <p:nvPr userDrawn="1"/>
          </p:nvSpPr>
          <p:spPr>
            <a:xfrm>
              <a:off x="-3603587" y="255560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81" name="Rechthoek 228">
              <a:extLst>
                <a:ext uri="{FF2B5EF4-FFF2-40B4-BE49-F238E27FC236}">
                  <a16:creationId xmlns:a16="http://schemas.microsoft.com/office/drawing/2014/main" id="{9F9044DD-6E01-2A48-8ED9-C5465F65EB1A}"/>
                </a:ext>
              </a:extLst>
            </p:cNvPr>
            <p:cNvSpPr/>
            <p:nvPr userDrawn="1"/>
          </p:nvSpPr>
          <p:spPr>
            <a:xfrm>
              <a:off x="-3319415" y="2555610"/>
              <a:ext cx="2944682" cy="4605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Change the format of the chart by clicking on various parts of the chart and using the various options 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‘Chart Tools’ - ‘Format’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  <p:sp>
          <p:nvSpPr>
            <p:cNvPr id="82" name="Rechthoek 229">
              <a:extLst>
                <a:ext uri="{FF2B5EF4-FFF2-40B4-BE49-F238E27FC236}">
                  <a16:creationId xmlns:a16="http://schemas.microsoft.com/office/drawing/2014/main" id="{2373ABBC-45EA-7145-A665-59061523C499}"/>
                </a:ext>
              </a:extLst>
            </p:cNvPr>
            <p:cNvSpPr/>
            <p:nvPr userDrawn="1"/>
          </p:nvSpPr>
          <p:spPr>
            <a:xfrm>
              <a:off x="-3786437" y="5027258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83" name="ICOON_info">
              <a:extLst>
                <a:ext uri="{FF2B5EF4-FFF2-40B4-BE49-F238E27FC236}">
                  <a16:creationId xmlns:a16="http://schemas.microsoft.com/office/drawing/2014/main" id="{027F04FC-C0A7-584D-922C-27656E2E65B5}"/>
                </a:ext>
              </a:extLst>
            </p:cNvPr>
            <p:cNvGrpSpPr/>
            <p:nvPr userDrawn="1"/>
          </p:nvGrpSpPr>
          <p:grpSpPr>
            <a:xfrm>
              <a:off x="-376736" y="4856209"/>
              <a:ext cx="283685" cy="283685"/>
              <a:chOff x="-376736" y="5583395"/>
              <a:chExt cx="283685" cy="283685"/>
            </a:xfrm>
          </p:grpSpPr>
          <p:sp>
            <p:nvSpPr>
              <p:cNvPr id="84" name="Ovaal 231">
                <a:extLst>
                  <a:ext uri="{FF2B5EF4-FFF2-40B4-BE49-F238E27FC236}">
                    <a16:creationId xmlns:a16="http://schemas.microsoft.com/office/drawing/2014/main" id="{95A6FD14-9D37-8241-B337-88D0CE5B5851}"/>
                  </a:ext>
                </a:extLst>
              </p:cNvPr>
              <p:cNvSpPr/>
              <p:nvPr userDrawn="1"/>
            </p:nvSpPr>
            <p:spPr>
              <a:xfrm>
                <a:off x="-356709" y="5602861"/>
                <a:ext cx="244751" cy="244751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5" name="Graphic 163" descr="Informatie">
                <a:extLst>
                  <a:ext uri="{FF2B5EF4-FFF2-40B4-BE49-F238E27FC236}">
                    <a16:creationId xmlns:a16="http://schemas.microsoft.com/office/drawing/2014/main" id="{B17F2502-8D7C-1E44-B598-DAEEDA1826ED}"/>
                  </a:ext>
                </a:extLst>
              </p:cNvPr>
              <p:cNvSpPr/>
              <p:nvPr userDrawn="1"/>
            </p:nvSpPr>
            <p:spPr>
              <a:xfrm>
                <a:off x="-376736" y="5583395"/>
                <a:ext cx="283685" cy="28368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7" name="Tekstvak 6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 dirty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TEXT + GRAPH (HORIZONTAL)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A7C1AE0B-A605-49E6-9980-3C1BDE0AE827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499" y="883535"/>
            <a:ext cx="107748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sp>
        <p:nvSpPr>
          <p:cNvPr id="138" name="Tijdelijke aanduiding voor grafiek 12">
            <a:extLst>
              <a:ext uri="{FF2B5EF4-FFF2-40B4-BE49-F238E27FC236}">
                <a16:creationId xmlns:a16="http://schemas.microsoft.com/office/drawing/2014/main" id="{7119CCED-5DE8-4267-8DB7-BDA7478D93C1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678298" y="2501799"/>
            <a:ext cx="10795001" cy="3282092"/>
          </a:xfrm>
          <a:prstGeom prst="rect">
            <a:avLst/>
          </a:prstGeom>
          <a:noFill/>
          <a:ln>
            <a:noFill/>
          </a:ln>
        </p:spPr>
        <p:txBody>
          <a:bodyPr bIns="108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 dirty="0"/>
              <a:t>Click on the icon below</a:t>
            </a:r>
            <a:br>
              <a:rPr lang="en-GB" noProof="0" dirty="0"/>
            </a:br>
            <a:r>
              <a:rPr lang="en-GB" noProof="0" dirty="0"/>
              <a:t>to add a graph.</a:t>
            </a:r>
          </a:p>
        </p:txBody>
      </p:sp>
      <p:cxnSp>
        <p:nvCxnSpPr>
          <p:cNvPr id="68" name="Rechte verbindingslijn 67">
            <a:extLst>
              <a:ext uri="{FF2B5EF4-FFF2-40B4-BE49-F238E27FC236}">
                <a16:creationId xmlns:a16="http://schemas.microsoft.com/office/drawing/2014/main" id="{6079ADD6-7740-43C4-8E11-418FC94A853C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ijdelijke aanduiding voor verticale tekst 2">
            <a:extLst>
              <a:ext uri="{FF2B5EF4-FFF2-40B4-BE49-F238E27FC236}">
                <a16:creationId xmlns:a16="http://schemas.microsoft.com/office/drawing/2014/main" id="{65E1292C-370B-2340-8D49-F11A532CD136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98500" y="1450163"/>
            <a:ext cx="10761663" cy="746522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543095-F75E-FD43-A692-3EA58C1EA1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9375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INSTRUCTION">
            <a:extLst>
              <a:ext uri="{FF2B5EF4-FFF2-40B4-BE49-F238E27FC236}">
                <a16:creationId xmlns:a16="http://schemas.microsoft.com/office/drawing/2014/main" id="{C3E7D102-E285-DD41-9171-0B524BDC92AB}"/>
              </a:ext>
            </a:extLst>
          </p:cNvPr>
          <p:cNvGrpSpPr/>
          <p:nvPr userDrawn="1"/>
        </p:nvGrpSpPr>
        <p:grpSpPr>
          <a:xfrm>
            <a:off x="12377867" y="1"/>
            <a:ext cx="3693386" cy="5855257"/>
            <a:chOff x="-3786437" y="1"/>
            <a:chExt cx="3693386" cy="5855257"/>
          </a:xfrm>
        </p:grpSpPr>
        <p:sp>
          <p:nvSpPr>
            <p:cNvPr id="69" name="Rechthoek 216">
              <a:extLst>
                <a:ext uri="{FF2B5EF4-FFF2-40B4-BE49-F238E27FC236}">
                  <a16:creationId xmlns:a16="http://schemas.microsoft.com/office/drawing/2014/main" id="{A477051B-BBB4-FC4B-A879-6952150925C3}"/>
                </a:ext>
              </a:extLst>
            </p:cNvPr>
            <p:cNvSpPr/>
            <p:nvPr userDrawn="1"/>
          </p:nvSpPr>
          <p:spPr>
            <a:xfrm>
              <a:off x="-3786165" y="3370798"/>
              <a:ext cx="3593091" cy="176075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Edit chart data</a:t>
              </a:r>
            </a:p>
          </p:txBody>
        </p:sp>
        <p:sp>
          <p:nvSpPr>
            <p:cNvPr id="70" name="Ovaal 217">
              <a:extLst>
                <a:ext uri="{FF2B5EF4-FFF2-40B4-BE49-F238E27FC236}">
                  <a16:creationId xmlns:a16="http://schemas.microsoft.com/office/drawing/2014/main" id="{0528E656-EDE7-094D-8970-5DF36ECB8D18}"/>
                </a:ext>
              </a:extLst>
            </p:cNvPr>
            <p:cNvSpPr/>
            <p:nvPr userDrawn="1"/>
          </p:nvSpPr>
          <p:spPr>
            <a:xfrm>
              <a:off x="-3603587" y="383539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1" name="Rechthoek 218">
              <a:extLst>
                <a:ext uri="{FF2B5EF4-FFF2-40B4-BE49-F238E27FC236}">
                  <a16:creationId xmlns:a16="http://schemas.microsoft.com/office/drawing/2014/main" id="{A097306D-B95D-0B40-AB5C-86CD50DF5B43}"/>
                </a:ext>
              </a:extLst>
            </p:cNvPr>
            <p:cNvSpPr/>
            <p:nvPr userDrawn="1"/>
          </p:nvSpPr>
          <p:spPr>
            <a:xfrm>
              <a:off x="-3319415" y="3835398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‘Edit data’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72" name="Groep 219">
              <a:extLst>
                <a:ext uri="{FF2B5EF4-FFF2-40B4-BE49-F238E27FC236}">
                  <a16:creationId xmlns:a16="http://schemas.microsoft.com/office/drawing/2014/main" id="{B3B85232-23CA-934D-BC7E-EE88A5462F42}"/>
                </a:ext>
              </a:extLst>
            </p:cNvPr>
            <p:cNvGrpSpPr/>
            <p:nvPr userDrawn="1"/>
          </p:nvGrpSpPr>
          <p:grpSpPr>
            <a:xfrm>
              <a:off x="-3314821" y="4275190"/>
              <a:ext cx="1495189" cy="563933"/>
              <a:chOff x="-3314821" y="3310415"/>
              <a:chExt cx="1495189" cy="563933"/>
            </a:xfrm>
          </p:grpSpPr>
          <p:sp>
            <p:nvSpPr>
              <p:cNvPr id="92" name="Rechthoek 239">
                <a:extLst>
                  <a:ext uri="{FF2B5EF4-FFF2-40B4-BE49-F238E27FC236}">
                    <a16:creationId xmlns:a16="http://schemas.microsoft.com/office/drawing/2014/main" id="{6774454A-3C5A-864A-9A82-EDA719CEA275}"/>
                  </a:ext>
                </a:extLst>
              </p:cNvPr>
              <p:cNvSpPr/>
              <p:nvPr userDrawn="1"/>
            </p:nvSpPr>
            <p:spPr>
              <a:xfrm>
                <a:off x="-3314821" y="3310415"/>
                <a:ext cx="1403797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3" name="Rechthoek 240">
                <a:extLst>
                  <a:ext uri="{FF2B5EF4-FFF2-40B4-BE49-F238E27FC236}">
                    <a16:creationId xmlns:a16="http://schemas.microsoft.com/office/drawing/2014/main" id="{2121460B-1199-604E-8E9C-2474B6DB2362}"/>
                  </a:ext>
                </a:extLst>
              </p:cNvPr>
              <p:cNvSpPr/>
              <p:nvPr userDrawn="1"/>
            </p:nvSpPr>
            <p:spPr>
              <a:xfrm>
                <a:off x="-3304719" y="3564140"/>
                <a:ext cx="13878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94" name="Tekstvak 241">
                <a:extLst>
                  <a:ext uri="{FF2B5EF4-FFF2-40B4-BE49-F238E27FC236}">
                    <a16:creationId xmlns:a16="http://schemas.microsoft.com/office/drawing/2014/main" id="{95A75941-5016-0041-B662-1EFD5B26CF21}"/>
                  </a:ext>
                </a:extLst>
              </p:cNvPr>
              <p:cNvSpPr txBox="1"/>
              <p:nvPr userDrawn="1"/>
            </p:nvSpPr>
            <p:spPr>
              <a:xfrm>
                <a:off x="-3122115" y="3369117"/>
                <a:ext cx="1258624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Change chart type</a:t>
                </a:r>
              </a:p>
            </p:txBody>
          </p:sp>
          <p:sp>
            <p:nvSpPr>
              <p:cNvPr id="95" name="Tekstvak 242">
                <a:extLst>
                  <a:ext uri="{FF2B5EF4-FFF2-40B4-BE49-F238E27FC236}">
                    <a16:creationId xmlns:a16="http://schemas.microsoft.com/office/drawing/2014/main" id="{0FB78F7A-8A89-4D45-A851-E1AD658F5B5F}"/>
                  </a:ext>
                </a:extLst>
              </p:cNvPr>
              <p:cNvSpPr txBox="1"/>
              <p:nvPr userDrawn="1"/>
            </p:nvSpPr>
            <p:spPr>
              <a:xfrm>
                <a:off x="-3115840" y="3624236"/>
                <a:ext cx="1296208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Edit data</a:t>
                </a:r>
              </a:p>
            </p:txBody>
          </p:sp>
          <p:sp>
            <p:nvSpPr>
              <p:cNvPr id="96" name="Vrije vorm: vorm 243">
                <a:extLst>
                  <a:ext uri="{FF2B5EF4-FFF2-40B4-BE49-F238E27FC236}">
                    <a16:creationId xmlns:a16="http://schemas.microsoft.com/office/drawing/2014/main" id="{F0927233-028E-AE45-B3C3-4C9C4FC317CD}"/>
                  </a:ext>
                </a:extLst>
              </p:cNvPr>
              <p:cNvSpPr/>
              <p:nvPr userDrawn="1"/>
            </p:nvSpPr>
            <p:spPr>
              <a:xfrm>
                <a:off x="-1959834" y="3694348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97" name="Groep 244">
                <a:extLst>
                  <a:ext uri="{FF2B5EF4-FFF2-40B4-BE49-F238E27FC236}">
                    <a16:creationId xmlns:a16="http://schemas.microsoft.com/office/drawing/2014/main" id="{4190968F-5660-1A4D-AEBF-882A9E22A523}"/>
                  </a:ext>
                </a:extLst>
              </p:cNvPr>
              <p:cNvGrpSpPr/>
              <p:nvPr userDrawn="1"/>
            </p:nvGrpSpPr>
            <p:grpSpPr>
              <a:xfrm>
                <a:off x="-3261976" y="3361742"/>
                <a:ext cx="139861" cy="152244"/>
                <a:chOff x="12574450" y="6053892"/>
                <a:chExt cx="169232" cy="184215"/>
              </a:xfrm>
            </p:grpSpPr>
            <p:sp>
              <p:nvSpPr>
                <p:cNvPr id="117" name="Rechthoek 289">
                  <a:extLst>
                    <a:ext uri="{FF2B5EF4-FFF2-40B4-BE49-F238E27FC236}">
                      <a16:creationId xmlns:a16="http://schemas.microsoft.com/office/drawing/2014/main" id="{F74BFEE0-9612-1D43-A74A-06F8C83F7757}"/>
                    </a:ext>
                  </a:extLst>
                </p:cNvPr>
                <p:cNvSpPr/>
                <p:nvPr userDrawn="1"/>
              </p:nvSpPr>
              <p:spPr>
                <a:xfrm>
                  <a:off x="12574450" y="6111529"/>
                  <a:ext cx="46293" cy="126577"/>
                </a:xfrm>
                <a:prstGeom prst="rect">
                  <a:avLst/>
                </a:pr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18" name="Rechthoek 290">
                  <a:extLst>
                    <a:ext uri="{FF2B5EF4-FFF2-40B4-BE49-F238E27FC236}">
                      <a16:creationId xmlns:a16="http://schemas.microsoft.com/office/drawing/2014/main" id="{9EB8FE1F-70F3-3B47-AC94-10A706505F79}"/>
                    </a:ext>
                  </a:extLst>
                </p:cNvPr>
                <p:cNvSpPr/>
                <p:nvPr userDrawn="1"/>
              </p:nvSpPr>
              <p:spPr>
                <a:xfrm>
                  <a:off x="12635427" y="6053892"/>
                  <a:ext cx="46293" cy="184215"/>
                </a:xfrm>
                <a:prstGeom prst="rect">
                  <a:avLst/>
                </a:prstGeom>
                <a:solidFill>
                  <a:srgbClr val="EDC87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19" name="Rechthoek 291">
                  <a:extLst>
                    <a:ext uri="{FF2B5EF4-FFF2-40B4-BE49-F238E27FC236}">
                      <a16:creationId xmlns:a16="http://schemas.microsoft.com/office/drawing/2014/main" id="{11365972-FB4C-934E-AE9C-80156904F85C}"/>
                    </a:ext>
                  </a:extLst>
                </p:cNvPr>
                <p:cNvSpPr/>
                <p:nvPr userDrawn="1"/>
              </p:nvSpPr>
              <p:spPr>
                <a:xfrm>
                  <a:off x="12697389" y="6094907"/>
                  <a:ext cx="46293" cy="14320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0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98" name="Groep 245">
                <a:extLst>
                  <a:ext uri="{FF2B5EF4-FFF2-40B4-BE49-F238E27FC236}">
                    <a16:creationId xmlns:a16="http://schemas.microsoft.com/office/drawing/2014/main" id="{6F1AD0A0-5710-5F48-831F-84BBF3A77C79}"/>
                  </a:ext>
                </a:extLst>
              </p:cNvPr>
              <p:cNvGrpSpPr/>
              <p:nvPr userDrawn="1"/>
            </p:nvGrpSpPr>
            <p:grpSpPr>
              <a:xfrm>
                <a:off x="-3261070" y="3635199"/>
                <a:ext cx="168905" cy="104490"/>
                <a:chOff x="-3261070" y="3620931"/>
                <a:chExt cx="193920" cy="119965"/>
              </a:xfrm>
            </p:grpSpPr>
            <p:sp>
              <p:nvSpPr>
                <p:cNvPr id="99" name="Rechthoek 246">
                  <a:extLst>
                    <a:ext uri="{FF2B5EF4-FFF2-40B4-BE49-F238E27FC236}">
                      <a16:creationId xmlns:a16="http://schemas.microsoft.com/office/drawing/2014/main" id="{68CA912E-BA3C-FB46-BDEE-ABBAA70D4C20}"/>
                    </a:ext>
                  </a:extLst>
                </p:cNvPr>
                <p:cNvSpPr/>
                <p:nvPr userDrawn="1"/>
              </p:nvSpPr>
              <p:spPr>
                <a:xfrm>
                  <a:off x="-3261070" y="3643881"/>
                  <a:ext cx="142985" cy="95206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00" name="Groep 247">
                  <a:extLst>
                    <a:ext uri="{FF2B5EF4-FFF2-40B4-BE49-F238E27FC236}">
                      <a16:creationId xmlns:a16="http://schemas.microsoft.com/office/drawing/2014/main" id="{337897A8-DA1B-2F42-B598-2A7A527D01FB}"/>
                    </a:ext>
                  </a:extLst>
                </p:cNvPr>
                <p:cNvGrpSpPr/>
                <p:nvPr userDrawn="1"/>
              </p:nvGrpSpPr>
              <p:grpSpPr>
                <a:xfrm>
                  <a:off x="-3261070" y="3622063"/>
                  <a:ext cx="141113" cy="117345"/>
                  <a:chOff x="1094874" y="-878306"/>
                  <a:chExt cx="867364" cy="613611"/>
                </a:xfrm>
              </p:grpSpPr>
              <p:cxnSp>
                <p:nvCxnSpPr>
                  <p:cNvPr id="110" name="Rechte verbindingslijn 257">
                    <a:extLst>
                      <a:ext uri="{FF2B5EF4-FFF2-40B4-BE49-F238E27FC236}">
                        <a16:creationId xmlns:a16="http://schemas.microsoft.com/office/drawing/2014/main" id="{80E18DA8-13C0-7D49-BD8A-88731DB7F976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>
                    <a:off x="1094874" y="-878305"/>
                    <a:ext cx="0" cy="613610"/>
                  </a:xfrm>
                  <a:prstGeom prst="line">
                    <a:avLst/>
                  </a:prstGeom>
                  <a:ln>
                    <a:solidFill>
                      <a:srgbClr val="81818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Rechte verbindingslijn 258">
                    <a:extLst>
                      <a:ext uri="{FF2B5EF4-FFF2-40B4-BE49-F238E27FC236}">
                        <a16:creationId xmlns:a16="http://schemas.microsoft.com/office/drawing/2014/main" id="{510B3CBD-ACBC-C141-8B86-3D0100CBD7A1}"/>
                      </a:ext>
                    </a:extLst>
                  </p:cNvPr>
                  <p:cNvCxnSpPr>
                    <a:cxnSpLocks/>
                  </p:cNvCxnSpPr>
                  <p:nvPr userDrawn="1"/>
                </p:nvCxnSpPr>
                <p:spPr>
                  <a:xfrm>
                    <a:off x="1962238" y="-878306"/>
                    <a:ext cx="0" cy="613611"/>
                  </a:xfrm>
                  <a:prstGeom prst="line">
                    <a:avLst/>
                  </a:prstGeom>
                  <a:ln>
                    <a:solidFill>
                      <a:srgbClr val="81818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12" name="Groep 259">
                    <a:extLst>
                      <a:ext uri="{FF2B5EF4-FFF2-40B4-BE49-F238E27FC236}">
                        <a16:creationId xmlns:a16="http://schemas.microsoft.com/office/drawing/2014/main" id="{DCC8B234-9F06-1E4D-8BC7-0180E89CD2B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270535" y="-878306"/>
                    <a:ext cx="526983" cy="613611"/>
                    <a:chOff x="1270535" y="-745959"/>
                    <a:chExt cx="526983" cy="481264"/>
                  </a:xfrm>
                </p:grpSpPr>
                <p:cxnSp>
                  <p:nvCxnSpPr>
                    <p:cNvPr id="113" name="Rechte verbindingslijn 260">
                      <a:extLst>
                        <a:ext uri="{FF2B5EF4-FFF2-40B4-BE49-F238E27FC236}">
                          <a16:creationId xmlns:a16="http://schemas.microsoft.com/office/drawing/2014/main" id="{5535686B-C08F-BC44-B702-DBB90C5F46D3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446196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4" name="Rechte verbindingslijn 286">
                      <a:extLst>
                        <a:ext uri="{FF2B5EF4-FFF2-40B4-BE49-F238E27FC236}">
                          <a16:creationId xmlns:a16="http://schemas.microsoft.com/office/drawing/2014/main" id="{6F1CA41D-43BD-144F-907C-0CDDB43694DF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270535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5" name="Rechte verbindingslijn 287">
                      <a:extLst>
                        <a:ext uri="{FF2B5EF4-FFF2-40B4-BE49-F238E27FC236}">
                          <a16:creationId xmlns:a16="http://schemas.microsoft.com/office/drawing/2014/main" id="{C8386FFD-4660-E246-A8DF-5F7F07DE8677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621857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16" name="Rechte verbindingslijn 288">
                      <a:extLst>
                        <a:ext uri="{FF2B5EF4-FFF2-40B4-BE49-F238E27FC236}">
                          <a16:creationId xmlns:a16="http://schemas.microsoft.com/office/drawing/2014/main" id="{01203F0E-35E2-864B-97D9-8D568537F1B5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>
                      <a:off x="1797518" y="-745959"/>
                      <a:ext cx="0" cy="481264"/>
                    </a:xfrm>
                    <a:prstGeom prst="line">
                      <a:avLst/>
                    </a:prstGeom>
                    <a:ln w="3175"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101" name="Rechte verbindingslijn 248">
                  <a:extLst>
                    <a:ext uri="{FF2B5EF4-FFF2-40B4-BE49-F238E27FC236}">
                      <a16:creationId xmlns:a16="http://schemas.microsoft.com/office/drawing/2014/main" id="{11F31401-547A-2242-ABA6-9B1875FDEFC0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0471" y="3739408"/>
                  <a:ext cx="143329" cy="0"/>
                </a:xfrm>
                <a:prstGeom prst="line">
                  <a:avLst/>
                </a:prstGeom>
                <a:ln w="6350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Rechte verbindingslijn 249">
                  <a:extLst>
                    <a:ext uri="{FF2B5EF4-FFF2-40B4-BE49-F238E27FC236}">
                      <a16:creationId xmlns:a16="http://schemas.microsoft.com/office/drawing/2014/main" id="{114FA21A-0254-3C41-BCAD-C571B02C85EC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713352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Rechte verbindingslijn 250">
                  <a:extLst>
                    <a:ext uri="{FF2B5EF4-FFF2-40B4-BE49-F238E27FC236}">
                      <a16:creationId xmlns:a16="http://schemas.microsoft.com/office/drawing/2014/main" id="{53DFF5FC-FD39-B541-81E7-B364EF861497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689677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Rechte verbindingslijn 251">
                  <a:extLst>
                    <a:ext uri="{FF2B5EF4-FFF2-40B4-BE49-F238E27FC236}">
                      <a16:creationId xmlns:a16="http://schemas.microsoft.com/office/drawing/2014/main" id="{17002FCB-4486-9C4B-B30B-F872CB9F9884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 flipH="1">
                  <a:off x="-3261070" y="3663621"/>
                  <a:ext cx="142893" cy="0"/>
                </a:xfrm>
                <a:prstGeom prst="line">
                  <a:avLst/>
                </a:prstGeom>
                <a:ln w="3175">
                  <a:solidFill>
                    <a:srgbClr val="81818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5" name="Rechthoek 252">
                  <a:extLst>
                    <a:ext uri="{FF2B5EF4-FFF2-40B4-BE49-F238E27FC236}">
                      <a16:creationId xmlns:a16="http://schemas.microsoft.com/office/drawing/2014/main" id="{DC4385B6-FF52-BA44-945A-C8252224793A}"/>
                    </a:ext>
                  </a:extLst>
                </p:cNvPr>
                <p:cNvSpPr/>
                <p:nvPr userDrawn="1"/>
              </p:nvSpPr>
              <p:spPr>
                <a:xfrm>
                  <a:off x="-3261070" y="3620931"/>
                  <a:ext cx="142893" cy="24910"/>
                </a:xfrm>
                <a:prstGeom prst="rect">
                  <a:avLst/>
                </a:prstGeom>
                <a:solidFill>
                  <a:srgbClr val="8181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06" name="Groep 253">
                  <a:extLst>
                    <a:ext uri="{FF2B5EF4-FFF2-40B4-BE49-F238E27FC236}">
                      <a16:creationId xmlns:a16="http://schemas.microsoft.com/office/drawing/2014/main" id="{0163F67A-198E-7E49-B1F0-6076A3A5107D}"/>
                    </a:ext>
                  </a:extLst>
                </p:cNvPr>
                <p:cNvGrpSpPr/>
                <p:nvPr userDrawn="1"/>
              </p:nvGrpSpPr>
              <p:grpSpPr>
                <a:xfrm rot="2700000">
                  <a:off x="-3158000" y="3650045"/>
                  <a:ext cx="34350" cy="147351"/>
                  <a:chOff x="3148392" y="-836646"/>
                  <a:chExt cx="132124" cy="596095"/>
                </a:xfrm>
                <a:solidFill>
                  <a:srgbClr val="3399FF"/>
                </a:solidFill>
              </p:grpSpPr>
              <p:sp>
                <p:nvSpPr>
                  <p:cNvPr id="107" name="Rechthoek 254">
                    <a:extLst>
                      <a:ext uri="{FF2B5EF4-FFF2-40B4-BE49-F238E27FC236}">
                        <a16:creationId xmlns:a16="http://schemas.microsoft.com/office/drawing/2014/main" id="{88FD6439-F1C5-7749-9D6B-1B76600DEE5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148632" y="-725510"/>
                    <a:ext cx="131884" cy="281356"/>
                  </a:xfrm>
                  <a:prstGeom prst="rect">
                    <a:avLst/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08" name="Rechthoek: afgeronde bovenhoeken 255">
                    <a:extLst>
                      <a:ext uri="{FF2B5EF4-FFF2-40B4-BE49-F238E27FC236}">
                        <a16:creationId xmlns:a16="http://schemas.microsoft.com/office/drawing/2014/main" id="{7E08614A-DC70-C84E-825F-EBA017C2BF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3148556" y="-836646"/>
                    <a:ext cx="131882" cy="87614"/>
                  </a:xfrm>
                  <a:prstGeom prst="round2SameRect">
                    <a:avLst>
                      <a:gd name="adj1" fmla="val 50000"/>
                      <a:gd name="adj2" fmla="val 0"/>
                    </a:avLst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09" name="Gelijkbenige driehoek 256">
                    <a:extLst>
                      <a:ext uri="{FF2B5EF4-FFF2-40B4-BE49-F238E27FC236}">
                        <a16:creationId xmlns:a16="http://schemas.microsoft.com/office/drawing/2014/main" id="{3C96CD9B-E792-464E-9314-497E8DCF2EE1}"/>
                      </a:ext>
                    </a:extLst>
                  </p:cNvPr>
                  <p:cNvSpPr/>
                  <p:nvPr userDrawn="1"/>
                </p:nvSpPr>
                <p:spPr>
                  <a:xfrm rot="10800000">
                    <a:off x="3148392" y="-420304"/>
                    <a:ext cx="131887" cy="179753"/>
                  </a:xfrm>
                  <a:prstGeom prst="triangle">
                    <a:avLst/>
                  </a:prstGeom>
                  <a:solidFill>
                    <a:srgbClr val="4D82B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sz="2400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</p:grpSp>
        <p:sp>
          <p:nvSpPr>
            <p:cNvPr id="73" name="Rechthoek 220">
              <a:extLst>
                <a:ext uri="{FF2B5EF4-FFF2-40B4-BE49-F238E27FC236}">
                  <a16:creationId xmlns:a16="http://schemas.microsoft.com/office/drawing/2014/main" id="{52204750-471A-B44E-B3B7-93CF562E0807}"/>
                </a:ext>
              </a:extLst>
            </p:cNvPr>
            <p:cNvSpPr/>
            <p:nvPr userDrawn="1"/>
          </p:nvSpPr>
          <p:spPr>
            <a:xfrm>
              <a:off x="-3786165" y="1"/>
              <a:ext cx="3593091" cy="3187109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 Chart</a:t>
              </a:r>
            </a:p>
          </p:txBody>
        </p:sp>
        <p:sp>
          <p:nvSpPr>
            <p:cNvPr id="74" name="Ovaal 221">
              <a:extLst>
                <a:ext uri="{FF2B5EF4-FFF2-40B4-BE49-F238E27FC236}">
                  <a16:creationId xmlns:a16="http://schemas.microsoft.com/office/drawing/2014/main" id="{08788157-C132-1A44-9CFA-21446727F8A3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75" name="Rechthoek 222">
              <a:extLst>
                <a:ext uri="{FF2B5EF4-FFF2-40B4-BE49-F238E27FC236}">
                  <a16:creationId xmlns:a16="http://schemas.microsoft.com/office/drawing/2014/main" id="{A9B6AAE5-1260-D94B-B87D-AAB734062542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76" name="Ovaal 223">
              <a:extLst>
                <a:ext uri="{FF2B5EF4-FFF2-40B4-BE49-F238E27FC236}">
                  <a16:creationId xmlns:a16="http://schemas.microsoft.com/office/drawing/2014/main" id="{8B7D91F7-9F5A-C34D-B3F7-0F2321D7610C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77" name="Rechthoek 224">
              <a:extLst>
                <a:ext uri="{FF2B5EF4-FFF2-40B4-BE49-F238E27FC236}">
                  <a16:creationId xmlns:a16="http://schemas.microsoft.com/office/drawing/2014/main" id="{08C6BBFF-9595-0848-95AC-4E47A0B0F2B9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chart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78" name="Groep 225">
              <a:extLst>
                <a:ext uri="{FF2B5EF4-FFF2-40B4-BE49-F238E27FC236}">
                  <a16:creationId xmlns:a16="http://schemas.microsoft.com/office/drawing/2014/main" id="{3D90F88C-974A-504F-BB2D-FB8ECBC12230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89" name="Rechthoek 236">
                <a:extLst>
                  <a:ext uri="{FF2B5EF4-FFF2-40B4-BE49-F238E27FC236}">
                    <a16:creationId xmlns:a16="http://schemas.microsoft.com/office/drawing/2014/main" id="{E209655E-385C-BA4F-9C48-1DB3C1E5B073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90" name="Rechte verbindingslijn 237">
                <a:extLst>
                  <a:ext uri="{FF2B5EF4-FFF2-40B4-BE49-F238E27FC236}">
                    <a16:creationId xmlns:a16="http://schemas.microsoft.com/office/drawing/2014/main" id="{17023048-86D9-3A4B-9588-3F14DB4FA9E6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91" name="Gelijkbenige driehoek 238">
                <a:extLst>
                  <a:ext uri="{FF2B5EF4-FFF2-40B4-BE49-F238E27FC236}">
                    <a16:creationId xmlns:a16="http://schemas.microsoft.com/office/drawing/2014/main" id="{98475D63-C681-254C-9265-41B46025D5DD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9" name="Groep 226">
              <a:extLst>
                <a:ext uri="{FF2B5EF4-FFF2-40B4-BE49-F238E27FC236}">
                  <a16:creationId xmlns:a16="http://schemas.microsoft.com/office/drawing/2014/main" id="{9DDE17C0-014E-3048-9F40-33DF0F8BE5D3}"/>
                </a:ext>
              </a:extLst>
            </p:cNvPr>
            <p:cNvGrpSpPr/>
            <p:nvPr userDrawn="1"/>
          </p:nvGrpSpPr>
          <p:grpSpPr>
            <a:xfrm>
              <a:off x="-3316599" y="1232480"/>
              <a:ext cx="289372" cy="314992"/>
              <a:chOff x="7322769" y="-310267"/>
              <a:chExt cx="289372" cy="314992"/>
            </a:xfrm>
          </p:grpSpPr>
          <p:sp>
            <p:nvSpPr>
              <p:cNvPr id="86" name="Rechthoek 233">
                <a:extLst>
                  <a:ext uri="{FF2B5EF4-FFF2-40B4-BE49-F238E27FC236}">
                    <a16:creationId xmlns:a16="http://schemas.microsoft.com/office/drawing/2014/main" id="{C205AD1F-CC7F-6D4E-995F-E0F6F985432D}"/>
                  </a:ext>
                </a:extLst>
              </p:cNvPr>
              <p:cNvSpPr/>
              <p:nvPr userDrawn="1"/>
            </p:nvSpPr>
            <p:spPr>
              <a:xfrm>
                <a:off x="7322769" y="-211712"/>
                <a:ext cx="79156" cy="216437"/>
              </a:xfrm>
              <a:prstGeom prst="rect">
                <a:avLst/>
              </a:pr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7" name="Rechthoek 234">
                <a:extLst>
                  <a:ext uri="{FF2B5EF4-FFF2-40B4-BE49-F238E27FC236}">
                    <a16:creationId xmlns:a16="http://schemas.microsoft.com/office/drawing/2014/main" id="{F5905DDF-370D-3C40-AB68-158C86BB4E11}"/>
                  </a:ext>
                </a:extLst>
              </p:cNvPr>
              <p:cNvSpPr/>
              <p:nvPr userDrawn="1"/>
            </p:nvSpPr>
            <p:spPr>
              <a:xfrm>
                <a:off x="7427035" y="-310267"/>
                <a:ext cx="79156" cy="314992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8" name="Rechthoek 235">
                <a:extLst>
                  <a:ext uri="{FF2B5EF4-FFF2-40B4-BE49-F238E27FC236}">
                    <a16:creationId xmlns:a16="http://schemas.microsoft.com/office/drawing/2014/main" id="{D0EF0DCC-7A1C-514C-BD2E-793FA032FFC3}"/>
                  </a:ext>
                </a:extLst>
              </p:cNvPr>
              <p:cNvSpPr/>
              <p:nvPr userDrawn="1"/>
            </p:nvSpPr>
            <p:spPr>
              <a:xfrm>
                <a:off x="7532985" y="-240134"/>
                <a:ext cx="79156" cy="24485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80" name="Ovaal 227">
              <a:extLst>
                <a:ext uri="{FF2B5EF4-FFF2-40B4-BE49-F238E27FC236}">
                  <a16:creationId xmlns:a16="http://schemas.microsoft.com/office/drawing/2014/main" id="{EF891224-459E-4546-8941-0E22DD2B8505}"/>
                </a:ext>
              </a:extLst>
            </p:cNvPr>
            <p:cNvSpPr/>
            <p:nvPr userDrawn="1"/>
          </p:nvSpPr>
          <p:spPr>
            <a:xfrm>
              <a:off x="-3603587" y="255560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81" name="Rechthoek 228">
              <a:extLst>
                <a:ext uri="{FF2B5EF4-FFF2-40B4-BE49-F238E27FC236}">
                  <a16:creationId xmlns:a16="http://schemas.microsoft.com/office/drawing/2014/main" id="{9F9044DD-6E01-2A48-8ED9-C5465F65EB1A}"/>
                </a:ext>
              </a:extLst>
            </p:cNvPr>
            <p:cNvSpPr/>
            <p:nvPr userDrawn="1"/>
          </p:nvSpPr>
          <p:spPr>
            <a:xfrm>
              <a:off x="-3319415" y="2555610"/>
              <a:ext cx="2944682" cy="46054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Change the format of the chart by clicking on various parts of the chart and using the various options 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‘Chart Tools’ - ‘Format’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  <p:sp>
          <p:nvSpPr>
            <p:cNvPr id="82" name="Rechthoek 229">
              <a:extLst>
                <a:ext uri="{FF2B5EF4-FFF2-40B4-BE49-F238E27FC236}">
                  <a16:creationId xmlns:a16="http://schemas.microsoft.com/office/drawing/2014/main" id="{2373ABBC-45EA-7145-A665-59061523C499}"/>
                </a:ext>
              </a:extLst>
            </p:cNvPr>
            <p:cNvSpPr/>
            <p:nvPr userDrawn="1"/>
          </p:nvSpPr>
          <p:spPr>
            <a:xfrm>
              <a:off x="-3786437" y="5027258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83" name="ICOON_info">
              <a:extLst>
                <a:ext uri="{FF2B5EF4-FFF2-40B4-BE49-F238E27FC236}">
                  <a16:creationId xmlns:a16="http://schemas.microsoft.com/office/drawing/2014/main" id="{027F04FC-C0A7-584D-922C-27656E2E65B5}"/>
                </a:ext>
              </a:extLst>
            </p:cNvPr>
            <p:cNvGrpSpPr/>
            <p:nvPr userDrawn="1"/>
          </p:nvGrpSpPr>
          <p:grpSpPr>
            <a:xfrm>
              <a:off x="-376736" y="4856209"/>
              <a:ext cx="283685" cy="283685"/>
              <a:chOff x="-376736" y="5583395"/>
              <a:chExt cx="283685" cy="283685"/>
            </a:xfrm>
          </p:grpSpPr>
          <p:sp>
            <p:nvSpPr>
              <p:cNvPr id="84" name="Ovaal 231">
                <a:extLst>
                  <a:ext uri="{FF2B5EF4-FFF2-40B4-BE49-F238E27FC236}">
                    <a16:creationId xmlns:a16="http://schemas.microsoft.com/office/drawing/2014/main" id="{95A6FD14-9D37-8241-B337-88D0CE5B5851}"/>
                  </a:ext>
                </a:extLst>
              </p:cNvPr>
              <p:cNvSpPr/>
              <p:nvPr userDrawn="1"/>
            </p:nvSpPr>
            <p:spPr>
              <a:xfrm>
                <a:off x="-356709" y="5602861"/>
                <a:ext cx="244751" cy="244751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85" name="Graphic 163" descr="Informatie">
                <a:extLst>
                  <a:ext uri="{FF2B5EF4-FFF2-40B4-BE49-F238E27FC236}">
                    <a16:creationId xmlns:a16="http://schemas.microsoft.com/office/drawing/2014/main" id="{B17F2502-8D7C-1E44-B598-DAEEDA1826ED}"/>
                  </a:ext>
                </a:extLst>
              </p:cNvPr>
              <p:cNvSpPr/>
              <p:nvPr userDrawn="1"/>
            </p:nvSpPr>
            <p:spPr>
              <a:xfrm>
                <a:off x="-376736" y="5583395"/>
                <a:ext cx="283685" cy="28368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7" name="Tekstvak 6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GRAPH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A7C1AE0B-A605-49E6-9980-3C1BDE0AE827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499" y="883535"/>
            <a:ext cx="107748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sp>
        <p:nvSpPr>
          <p:cNvPr id="138" name="Tijdelijke aanduiding voor grafiek 12">
            <a:extLst>
              <a:ext uri="{FF2B5EF4-FFF2-40B4-BE49-F238E27FC236}">
                <a16:creationId xmlns:a16="http://schemas.microsoft.com/office/drawing/2014/main" id="{7119CCED-5DE8-4267-8DB7-BDA7478D93C1}"/>
              </a:ext>
            </a:extLst>
          </p:cNvPr>
          <p:cNvSpPr>
            <a:spLocks noGrp="1"/>
          </p:cNvSpPr>
          <p:nvPr>
            <p:ph type="chart" sz="quarter" idx="15" hasCustomPrompt="1"/>
          </p:nvPr>
        </p:nvSpPr>
        <p:spPr>
          <a:xfrm>
            <a:off x="678298" y="1449203"/>
            <a:ext cx="10795001" cy="4334688"/>
          </a:xfrm>
          <a:prstGeom prst="rect">
            <a:avLst/>
          </a:prstGeom>
          <a:noFill/>
          <a:ln>
            <a:noFill/>
          </a:ln>
        </p:spPr>
        <p:txBody>
          <a:bodyPr bIns="108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/>
              <a:t>Click on the icon below</a:t>
            </a:r>
            <a:br>
              <a:rPr lang="en-GB" noProof="0"/>
            </a:br>
            <a:r>
              <a:rPr lang="en-GB" noProof="0"/>
              <a:t>to add a graph.</a:t>
            </a:r>
          </a:p>
        </p:txBody>
      </p:sp>
      <p:cxnSp>
        <p:nvCxnSpPr>
          <p:cNvPr id="68" name="Rechte verbindingslijn 67">
            <a:extLst>
              <a:ext uri="{FF2B5EF4-FFF2-40B4-BE49-F238E27FC236}">
                <a16:creationId xmlns:a16="http://schemas.microsoft.com/office/drawing/2014/main" id="{6079ADD6-7740-43C4-8E11-418FC94A853C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8646CA14-07E2-404D-A866-872528D76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26042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" name="INSTRUCTION">
            <a:extLst>
              <a:ext uri="{FF2B5EF4-FFF2-40B4-BE49-F238E27FC236}">
                <a16:creationId xmlns:a16="http://schemas.microsoft.com/office/drawing/2014/main" id="{39AE43AB-FA3F-2148-AA96-5B2C179FC7F0}"/>
              </a:ext>
            </a:extLst>
          </p:cNvPr>
          <p:cNvGrpSpPr/>
          <p:nvPr userDrawn="1"/>
        </p:nvGrpSpPr>
        <p:grpSpPr>
          <a:xfrm>
            <a:off x="12377595" y="2"/>
            <a:ext cx="3693386" cy="4050990"/>
            <a:chOff x="-3786437" y="2"/>
            <a:chExt cx="3693386" cy="4050990"/>
          </a:xfrm>
        </p:grpSpPr>
        <p:sp>
          <p:nvSpPr>
            <p:cNvPr id="307" name="Rechthoek 97">
              <a:extLst>
                <a:ext uri="{FF2B5EF4-FFF2-40B4-BE49-F238E27FC236}">
                  <a16:creationId xmlns:a16="http://schemas.microsoft.com/office/drawing/2014/main" id="{EF8A1CCE-3A5D-FF48-9E9D-D04A60727F2E}"/>
                </a:ext>
              </a:extLst>
            </p:cNvPr>
            <p:cNvSpPr/>
            <p:nvPr userDrawn="1"/>
          </p:nvSpPr>
          <p:spPr>
            <a:xfrm>
              <a:off x="-3786165" y="2"/>
              <a:ext cx="3593091" cy="331640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 table</a:t>
              </a:r>
            </a:p>
          </p:txBody>
        </p:sp>
        <p:sp>
          <p:nvSpPr>
            <p:cNvPr id="308" name="Rechthoek 98">
              <a:extLst>
                <a:ext uri="{FF2B5EF4-FFF2-40B4-BE49-F238E27FC236}">
                  <a16:creationId xmlns:a16="http://schemas.microsoft.com/office/drawing/2014/main" id="{3AB3E372-06EE-1C45-A972-42E590646187}"/>
                </a:ext>
              </a:extLst>
            </p:cNvPr>
            <p:cNvSpPr/>
            <p:nvPr userDrawn="1"/>
          </p:nvSpPr>
          <p:spPr>
            <a:xfrm>
              <a:off x="-3786437" y="3222992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309" name="Ovaal 99">
              <a:extLst>
                <a:ext uri="{FF2B5EF4-FFF2-40B4-BE49-F238E27FC236}">
                  <a16:creationId xmlns:a16="http://schemas.microsoft.com/office/drawing/2014/main" id="{2962BBB5-FCA8-CC40-8D60-0978FA45D7D8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10" name="Rechthoek 100">
              <a:extLst>
                <a:ext uri="{FF2B5EF4-FFF2-40B4-BE49-F238E27FC236}">
                  <a16:creationId xmlns:a16="http://schemas.microsoft.com/office/drawing/2014/main" id="{9FE3B4D8-77CC-7B42-BA25-581790CECBCA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table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table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311" name="Ovaal 101">
              <a:extLst>
                <a:ext uri="{FF2B5EF4-FFF2-40B4-BE49-F238E27FC236}">
                  <a16:creationId xmlns:a16="http://schemas.microsoft.com/office/drawing/2014/main" id="{1675184B-0D3D-DE42-9269-F8FB9938BEB4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12" name="Rechthoek 102">
              <a:extLst>
                <a:ext uri="{FF2B5EF4-FFF2-40B4-BE49-F238E27FC236}">
                  <a16:creationId xmlns:a16="http://schemas.microsoft.com/office/drawing/2014/main" id="{DB637251-86EB-574C-BB6D-68D6C879E52A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number of rows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columns and click 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‘OK’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313" name="Groep 103">
              <a:extLst>
                <a:ext uri="{FF2B5EF4-FFF2-40B4-BE49-F238E27FC236}">
                  <a16:creationId xmlns:a16="http://schemas.microsoft.com/office/drawing/2014/main" id="{ED4AD299-DD32-8049-A3A9-6411C32B1E39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328" name="Rechthoek 118">
                <a:extLst>
                  <a:ext uri="{FF2B5EF4-FFF2-40B4-BE49-F238E27FC236}">
                    <a16:creationId xmlns:a16="http://schemas.microsoft.com/office/drawing/2014/main" id="{65C02310-35CC-2044-9A93-70A210B57F2C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252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OK</a:t>
                </a:r>
              </a:p>
            </p:txBody>
          </p:sp>
          <p:cxnSp>
            <p:nvCxnSpPr>
              <p:cNvPr id="329" name="Rechte verbindingslijn 119">
                <a:extLst>
                  <a:ext uri="{FF2B5EF4-FFF2-40B4-BE49-F238E27FC236}">
                    <a16:creationId xmlns:a16="http://schemas.microsoft.com/office/drawing/2014/main" id="{4C2AF3DB-F4B6-874B-81DE-973FE9E5C4FB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336" name="Gelijkbenige driehoek 120">
                <a:extLst>
                  <a:ext uri="{FF2B5EF4-FFF2-40B4-BE49-F238E27FC236}">
                    <a16:creationId xmlns:a16="http://schemas.microsoft.com/office/drawing/2014/main" id="{3A7D6D98-DEAE-FD42-A4E8-115AF61413E4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14" name="Ovaal 104">
              <a:extLst>
                <a:ext uri="{FF2B5EF4-FFF2-40B4-BE49-F238E27FC236}">
                  <a16:creationId xmlns:a16="http://schemas.microsoft.com/office/drawing/2014/main" id="{FA4C6CC4-21BC-4845-A832-7DEB67906AA0}"/>
                </a:ext>
              </a:extLst>
            </p:cNvPr>
            <p:cNvSpPr/>
            <p:nvPr userDrawn="1"/>
          </p:nvSpPr>
          <p:spPr>
            <a:xfrm>
              <a:off x="-3603587" y="255560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15" name="Rechthoek 105">
              <a:extLst>
                <a:ext uri="{FF2B5EF4-FFF2-40B4-BE49-F238E27FC236}">
                  <a16:creationId xmlns:a16="http://schemas.microsoft.com/office/drawing/2014/main" id="{F492CD28-AA8C-3D43-8282-CA2EF7C1CE7A}"/>
                </a:ext>
              </a:extLst>
            </p:cNvPr>
            <p:cNvSpPr/>
            <p:nvPr userDrawn="1"/>
          </p:nvSpPr>
          <p:spPr>
            <a:xfrm>
              <a:off x="-3319415" y="2555609"/>
              <a:ext cx="2944682" cy="48251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Change the format of the table by selecting various parts of the table and using the various options 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‘Table Tools’ - ‘Format’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  <p:grpSp>
          <p:nvGrpSpPr>
            <p:cNvPr id="316" name="Tabel icoon">
              <a:extLst>
                <a:ext uri="{FF2B5EF4-FFF2-40B4-BE49-F238E27FC236}">
                  <a16:creationId xmlns:a16="http://schemas.microsoft.com/office/drawing/2014/main" id="{C09EF15E-928E-1644-9D06-DF2C79C39476}"/>
                </a:ext>
              </a:extLst>
            </p:cNvPr>
            <p:cNvGrpSpPr/>
            <p:nvPr userDrawn="1"/>
          </p:nvGrpSpPr>
          <p:grpSpPr>
            <a:xfrm>
              <a:off x="-3308869" y="1240695"/>
              <a:ext cx="338201" cy="305477"/>
              <a:chOff x="6072040" y="3376043"/>
              <a:chExt cx="1227920" cy="1109109"/>
            </a:xfrm>
          </p:grpSpPr>
          <p:sp>
            <p:nvSpPr>
              <p:cNvPr id="320" name="Rechthoek 110">
                <a:extLst>
                  <a:ext uri="{FF2B5EF4-FFF2-40B4-BE49-F238E27FC236}">
                    <a16:creationId xmlns:a16="http://schemas.microsoft.com/office/drawing/2014/main" id="{F99B4D35-FC57-2045-92E1-CBD01D32BF92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21" name="Rechthoek 111">
                <a:extLst>
                  <a:ext uri="{FF2B5EF4-FFF2-40B4-BE49-F238E27FC236}">
                    <a16:creationId xmlns:a16="http://schemas.microsoft.com/office/drawing/2014/main" id="{C1A0C498-1254-FF41-85C9-5D10A80FE5F1}"/>
                  </a:ext>
                </a:extLst>
              </p:cNvPr>
              <p:cNvSpPr/>
              <p:nvPr userDrawn="1"/>
            </p:nvSpPr>
            <p:spPr>
              <a:xfrm>
                <a:off x="6090829" y="3393962"/>
                <a:ext cx="1209131" cy="218971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322" name="Rechte verbindingslijn 112">
                <a:extLst>
                  <a:ext uri="{FF2B5EF4-FFF2-40B4-BE49-F238E27FC236}">
                    <a16:creationId xmlns:a16="http://schemas.microsoft.com/office/drawing/2014/main" id="{13B8A739-A5BA-8945-9EA2-475C77F52084}"/>
                  </a:ext>
                </a:extLst>
              </p:cNvPr>
              <p:cNvCxnSpPr/>
              <p:nvPr userDrawn="1"/>
            </p:nvCxnSpPr>
            <p:spPr>
              <a:xfrm>
                <a:off x="6493304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3" name="Rechte verbindingslijn 113">
                <a:extLst>
                  <a:ext uri="{FF2B5EF4-FFF2-40B4-BE49-F238E27FC236}">
                    <a16:creationId xmlns:a16="http://schemas.microsoft.com/office/drawing/2014/main" id="{2A136629-E0B5-D546-95E3-4EDEDB230EA6}"/>
                  </a:ext>
                </a:extLst>
              </p:cNvPr>
              <p:cNvCxnSpPr/>
              <p:nvPr userDrawn="1"/>
            </p:nvCxnSpPr>
            <p:spPr>
              <a:xfrm>
                <a:off x="6883025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Rechte verbindingslijn 114">
                <a:extLst>
                  <a:ext uri="{FF2B5EF4-FFF2-40B4-BE49-F238E27FC236}">
                    <a16:creationId xmlns:a16="http://schemas.microsoft.com/office/drawing/2014/main" id="{3BD42017-E425-474E-A379-C209437D4908}"/>
                  </a:ext>
                </a:extLst>
              </p:cNvPr>
              <p:cNvCxnSpPr/>
              <p:nvPr userDrawn="1"/>
            </p:nvCxnSpPr>
            <p:spPr>
              <a:xfrm flipH="1">
                <a:off x="6090561" y="38271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Rechte verbindingslijn 115">
                <a:extLst>
                  <a:ext uri="{FF2B5EF4-FFF2-40B4-BE49-F238E27FC236}">
                    <a16:creationId xmlns:a16="http://schemas.microsoft.com/office/drawing/2014/main" id="{E2061E58-2584-7E42-8A27-B30EEA459473}"/>
                  </a:ext>
                </a:extLst>
              </p:cNvPr>
              <p:cNvCxnSpPr/>
              <p:nvPr userDrawn="1"/>
            </p:nvCxnSpPr>
            <p:spPr>
              <a:xfrm flipH="1">
                <a:off x="6090561" y="40557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6" name="Rechte verbindingslijn 116">
                <a:extLst>
                  <a:ext uri="{FF2B5EF4-FFF2-40B4-BE49-F238E27FC236}">
                    <a16:creationId xmlns:a16="http://schemas.microsoft.com/office/drawing/2014/main" id="{E0B31F70-8480-544A-B8A8-110FA7E6EB2D}"/>
                  </a:ext>
                </a:extLst>
              </p:cNvPr>
              <p:cNvCxnSpPr/>
              <p:nvPr userDrawn="1"/>
            </p:nvCxnSpPr>
            <p:spPr>
              <a:xfrm flipH="1">
                <a:off x="6090561" y="427668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7" name="Rechthoek 117">
                <a:extLst>
                  <a:ext uri="{FF2B5EF4-FFF2-40B4-BE49-F238E27FC236}">
                    <a16:creationId xmlns:a16="http://schemas.microsoft.com/office/drawing/2014/main" id="{E76C60CD-79EF-4545-9504-57F508059128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noFill/>
              <a:ln w="12700">
                <a:solidFill>
                  <a:srgbClr val="6C6C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17" name="ICOON_info">
              <a:extLst>
                <a:ext uri="{FF2B5EF4-FFF2-40B4-BE49-F238E27FC236}">
                  <a16:creationId xmlns:a16="http://schemas.microsoft.com/office/drawing/2014/main" id="{728DD1CC-ACC0-5840-A28A-FBE6C479839B}"/>
                </a:ext>
              </a:extLst>
            </p:cNvPr>
            <p:cNvGrpSpPr/>
            <p:nvPr userDrawn="1"/>
          </p:nvGrpSpPr>
          <p:grpSpPr>
            <a:xfrm>
              <a:off x="-376736" y="3259970"/>
              <a:ext cx="283685" cy="283685"/>
              <a:chOff x="-510741" y="5913713"/>
              <a:chExt cx="267555" cy="267555"/>
            </a:xfrm>
          </p:grpSpPr>
          <p:sp>
            <p:nvSpPr>
              <p:cNvPr id="318" name="Ovaal 108">
                <a:extLst>
                  <a:ext uri="{FF2B5EF4-FFF2-40B4-BE49-F238E27FC236}">
                    <a16:creationId xmlns:a16="http://schemas.microsoft.com/office/drawing/2014/main" id="{FA7F7583-1F73-C745-B956-C0A55B7A7247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19" name="Graphic 163" descr="Informatie">
                <a:extLst>
                  <a:ext uri="{FF2B5EF4-FFF2-40B4-BE49-F238E27FC236}">
                    <a16:creationId xmlns:a16="http://schemas.microsoft.com/office/drawing/2014/main" id="{0856588F-033D-424B-9CB8-E09E1BD05E1C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25" name="INSTRUCTION">
            <a:extLst>
              <a:ext uri="{FF2B5EF4-FFF2-40B4-BE49-F238E27FC236}">
                <a16:creationId xmlns:a16="http://schemas.microsoft.com/office/drawing/2014/main" id="{4F6D4A22-F5A6-FC47-8AC7-79ABB7256093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127" name="Rechthoek 329">
              <a:extLst>
                <a:ext uri="{FF2B5EF4-FFF2-40B4-BE49-F238E27FC236}">
                  <a16:creationId xmlns:a16="http://schemas.microsoft.com/office/drawing/2014/main" id="{0E7C2E28-685F-7643-965B-1503C3CF67E2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128" name="Ovaal 317">
              <a:extLst>
                <a:ext uri="{FF2B5EF4-FFF2-40B4-BE49-F238E27FC236}">
                  <a16:creationId xmlns:a16="http://schemas.microsoft.com/office/drawing/2014/main" id="{92046BD6-E8AF-3F46-939D-438D8F9D97FE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29" name="Rechthoek 319">
              <a:extLst>
                <a:ext uri="{FF2B5EF4-FFF2-40B4-BE49-F238E27FC236}">
                  <a16:creationId xmlns:a16="http://schemas.microsoft.com/office/drawing/2014/main" id="{4BCC04E4-1EB5-AA4D-9C37-BFC1738E1178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7800" marR="0" lvl="0" indent="-17780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130" name="Ovaal 320">
              <a:extLst>
                <a:ext uri="{FF2B5EF4-FFF2-40B4-BE49-F238E27FC236}">
                  <a16:creationId xmlns:a16="http://schemas.microsoft.com/office/drawing/2014/main" id="{F2C200B6-DAB0-BB4F-AA03-075A75A967F4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31" name="Rechthoek 328">
              <a:extLst>
                <a:ext uri="{FF2B5EF4-FFF2-40B4-BE49-F238E27FC236}">
                  <a16:creationId xmlns:a16="http://schemas.microsoft.com/office/drawing/2014/main" id="{2982F8E0-E119-1645-815E-C3EEEC9937ED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132" name="Rechthoek 180">
              <a:extLst>
                <a:ext uri="{FF2B5EF4-FFF2-40B4-BE49-F238E27FC236}">
                  <a16:creationId xmlns:a16="http://schemas.microsoft.com/office/drawing/2014/main" id="{251957B0-9C77-7542-8ACB-CF203468A901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415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2"/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 </a:t>
              </a:r>
            </a:p>
          </p:txBody>
        </p:sp>
        <p:sp>
          <p:nvSpPr>
            <p:cNvPr id="133" name="Ovaal 182">
              <a:extLst>
                <a:ext uri="{FF2B5EF4-FFF2-40B4-BE49-F238E27FC236}">
                  <a16:creationId xmlns:a16="http://schemas.microsoft.com/office/drawing/2014/main" id="{C91DB9F0-F833-8D45-828E-C3990CDCEB4D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34" name="Rechthoek 183">
              <a:extLst>
                <a:ext uri="{FF2B5EF4-FFF2-40B4-BE49-F238E27FC236}">
                  <a16:creationId xmlns:a16="http://schemas.microsoft.com/office/drawing/2014/main" id="{46B82F82-C172-8647-A8FF-39412334CF4B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Calibri" panose="020F0502020204030204" pitchFamily="34" charset="0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135" name="Ovaal 185">
              <a:extLst>
                <a:ext uri="{FF2B5EF4-FFF2-40B4-BE49-F238E27FC236}">
                  <a16:creationId xmlns:a16="http://schemas.microsoft.com/office/drawing/2014/main" id="{266A84F0-ABC3-694F-B1AA-71B2C3B83CD2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36" name="Rechthoek 186">
              <a:extLst>
                <a:ext uri="{FF2B5EF4-FFF2-40B4-BE49-F238E27FC236}">
                  <a16:creationId xmlns:a16="http://schemas.microsoft.com/office/drawing/2014/main" id="{1D1458F0-F710-7B42-9436-C34C8F1E17B5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137" name="Ovaal 188">
              <a:extLst>
                <a:ext uri="{FF2B5EF4-FFF2-40B4-BE49-F238E27FC236}">
                  <a16:creationId xmlns:a16="http://schemas.microsoft.com/office/drawing/2014/main" id="{0F37E41B-0463-F243-964A-1B89BDDFAA13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38" name="Rechthoek 189">
              <a:extLst>
                <a:ext uri="{FF2B5EF4-FFF2-40B4-BE49-F238E27FC236}">
                  <a16:creationId xmlns:a16="http://schemas.microsoft.com/office/drawing/2014/main" id="{FCAF0AC8-08AD-B643-9C34-B5A1A7F72E04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Numerical bullet</a:t>
              </a:r>
            </a:p>
          </p:txBody>
        </p:sp>
        <p:sp>
          <p:nvSpPr>
            <p:cNvPr id="142" name="Ovaal 191">
              <a:extLst>
                <a:ext uri="{FF2B5EF4-FFF2-40B4-BE49-F238E27FC236}">
                  <a16:creationId xmlns:a16="http://schemas.microsoft.com/office/drawing/2014/main" id="{FD510C24-0E62-9246-9500-2671F1AEB6EF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43" name="Rechthoek 192">
              <a:extLst>
                <a:ext uri="{FF2B5EF4-FFF2-40B4-BE49-F238E27FC236}">
                  <a16:creationId xmlns:a16="http://schemas.microsoft.com/office/drawing/2014/main" id="{17C57864-87DC-E942-A221-DA424E5CFEC8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8775" marR="0" lvl="0" indent="-1762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</a:t>
              </a:r>
            </a:p>
          </p:txBody>
        </p:sp>
        <p:sp>
          <p:nvSpPr>
            <p:cNvPr id="144" name="Ovaal 195">
              <a:extLst>
                <a:ext uri="{FF2B5EF4-FFF2-40B4-BE49-F238E27FC236}">
                  <a16:creationId xmlns:a16="http://schemas.microsoft.com/office/drawing/2014/main" id="{FAA4012F-CC05-5B40-8187-08720F507BB6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145" name="Rechthoek 196">
              <a:extLst>
                <a:ext uri="{FF2B5EF4-FFF2-40B4-BE49-F238E27FC236}">
                  <a16:creationId xmlns:a16="http://schemas.microsoft.com/office/drawing/2014/main" id="{12386AA2-344A-3343-9DF5-C8C4AB5176CD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146" name="Ovaal 197">
              <a:extLst>
                <a:ext uri="{FF2B5EF4-FFF2-40B4-BE49-F238E27FC236}">
                  <a16:creationId xmlns:a16="http://schemas.microsoft.com/office/drawing/2014/main" id="{E9123C08-FE68-6848-A7BF-8F7EDAF80803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47" name="Rechthoek 198">
              <a:extLst>
                <a:ext uri="{FF2B5EF4-FFF2-40B4-BE49-F238E27FC236}">
                  <a16:creationId xmlns:a16="http://schemas.microsoft.com/office/drawing/2014/main" id="{DE3A3155-5A23-F248-8E7A-EAA9E146A366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148" name="Ovaal 200">
              <a:extLst>
                <a:ext uri="{FF2B5EF4-FFF2-40B4-BE49-F238E27FC236}">
                  <a16:creationId xmlns:a16="http://schemas.microsoft.com/office/drawing/2014/main" id="{2A2A0D18-631C-D548-AD0C-B4DF3E19C86C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149" name="Rechthoek 202">
              <a:extLst>
                <a:ext uri="{FF2B5EF4-FFF2-40B4-BE49-F238E27FC236}">
                  <a16:creationId xmlns:a16="http://schemas.microsoft.com/office/drawing/2014/main" id="{EADDD656-AE8D-EB44-B078-BE4891A8F45F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150" name="Rechthoek 331">
              <a:extLst>
                <a:ext uri="{FF2B5EF4-FFF2-40B4-BE49-F238E27FC236}">
                  <a16:creationId xmlns:a16="http://schemas.microsoft.com/office/drawing/2014/main" id="{B130CC91-B7D7-864B-AC4D-4AE0D4A58B6E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246" name="ICOON_info">
              <a:extLst>
                <a:ext uri="{FF2B5EF4-FFF2-40B4-BE49-F238E27FC236}">
                  <a16:creationId xmlns:a16="http://schemas.microsoft.com/office/drawing/2014/main" id="{31435D5F-3D96-084A-85BA-035CCAEE876F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304" name="Ovaal 1">
                <a:extLst>
                  <a:ext uri="{FF2B5EF4-FFF2-40B4-BE49-F238E27FC236}">
                    <a16:creationId xmlns:a16="http://schemas.microsoft.com/office/drawing/2014/main" id="{AD643A85-75F1-6B41-8C35-DFA666229E93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05" name="Graphic 163" descr="Informatie">
                <a:extLst>
                  <a:ext uri="{FF2B5EF4-FFF2-40B4-BE49-F238E27FC236}">
                    <a16:creationId xmlns:a16="http://schemas.microsoft.com/office/drawing/2014/main" id="{FCE13F02-9CFB-D941-B229-D016C2878817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47" name="VOORBEELD">
              <a:extLst>
                <a:ext uri="{FF2B5EF4-FFF2-40B4-BE49-F238E27FC236}">
                  <a16:creationId xmlns:a16="http://schemas.microsoft.com/office/drawing/2014/main" id="{7CB939E5-C9F9-E147-A7ED-D893B4947B64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248" name="Rechthoek 335">
                <a:extLst>
                  <a:ext uri="{FF2B5EF4-FFF2-40B4-BE49-F238E27FC236}">
                    <a16:creationId xmlns:a16="http://schemas.microsoft.com/office/drawing/2014/main" id="{D34DBA4C-39CA-9643-8BBF-2B8771DF2E99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249" name="Rechthoek 337">
                <a:extLst>
                  <a:ext uri="{FF2B5EF4-FFF2-40B4-BE49-F238E27FC236}">
                    <a16:creationId xmlns:a16="http://schemas.microsoft.com/office/drawing/2014/main" id="{394F06B0-B954-0145-B85B-A893E4D3FC27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250" name="Groep 230">
                <a:extLst>
                  <a:ext uri="{FF2B5EF4-FFF2-40B4-BE49-F238E27FC236}">
                    <a16:creationId xmlns:a16="http://schemas.microsoft.com/office/drawing/2014/main" id="{2ED37AA6-8ADA-A04B-8440-12817FB61965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297" name="Groep 232">
                  <a:extLst>
                    <a:ext uri="{FF2B5EF4-FFF2-40B4-BE49-F238E27FC236}">
                      <a16:creationId xmlns:a16="http://schemas.microsoft.com/office/drawing/2014/main" id="{FF48EC47-877F-8B41-9AD5-6E6D9376A4B6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299" name="Rechte verbindingslijn 234">
                    <a:extLst>
                      <a:ext uri="{FF2B5EF4-FFF2-40B4-BE49-F238E27FC236}">
                        <a16:creationId xmlns:a16="http://schemas.microsoft.com/office/drawing/2014/main" id="{AA94464E-58D3-4148-9DD5-2ADD1969857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00" name="Rechte verbindingslijn 235">
                    <a:extLst>
                      <a:ext uri="{FF2B5EF4-FFF2-40B4-BE49-F238E27FC236}">
                        <a16:creationId xmlns:a16="http://schemas.microsoft.com/office/drawing/2014/main" id="{2FADD39A-DA98-4F42-AC43-67D05CA5EA9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01" name="Rechte verbindingslijn 236">
                    <a:extLst>
                      <a:ext uri="{FF2B5EF4-FFF2-40B4-BE49-F238E27FC236}">
                        <a16:creationId xmlns:a16="http://schemas.microsoft.com/office/drawing/2014/main" id="{686AB149-B876-5545-A52B-30DE236109A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02" name="Rechte verbindingslijn 237">
                    <a:extLst>
                      <a:ext uri="{FF2B5EF4-FFF2-40B4-BE49-F238E27FC236}">
                        <a16:creationId xmlns:a16="http://schemas.microsoft.com/office/drawing/2014/main" id="{4A3352C5-8498-5448-A422-5680A8F2954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03" name="Rechte verbindingslijn 238">
                    <a:extLst>
                      <a:ext uri="{FF2B5EF4-FFF2-40B4-BE49-F238E27FC236}">
                        <a16:creationId xmlns:a16="http://schemas.microsoft.com/office/drawing/2014/main" id="{8654B3E0-8407-0345-BFF4-B9E7EA6FF7A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98" name="Pijl: rechts 233">
                  <a:extLst>
                    <a:ext uri="{FF2B5EF4-FFF2-40B4-BE49-F238E27FC236}">
                      <a16:creationId xmlns:a16="http://schemas.microsoft.com/office/drawing/2014/main" id="{E909C055-EA2B-B242-80CF-7DFB7910C45C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251" name="Groep 239">
                <a:extLst>
                  <a:ext uri="{FF2B5EF4-FFF2-40B4-BE49-F238E27FC236}">
                    <a16:creationId xmlns:a16="http://schemas.microsoft.com/office/drawing/2014/main" id="{F297C285-6481-A24F-874D-09D672A2B175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290" name="Groep 241">
                  <a:extLst>
                    <a:ext uri="{FF2B5EF4-FFF2-40B4-BE49-F238E27FC236}">
                      <a16:creationId xmlns:a16="http://schemas.microsoft.com/office/drawing/2014/main" id="{45138501-A292-E748-A4C8-41CB5C41A57F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292" name="Rechte verbindingslijn 243">
                    <a:extLst>
                      <a:ext uri="{FF2B5EF4-FFF2-40B4-BE49-F238E27FC236}">
                        <a16:creationId xmlns:a16="http://schemas.microsoft.com/office/drawing/2014/main" id="{CB63934B-0BB3-614D-9CD3-6B6722F69B4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3" name="Rechte verbindingslijn 244">
                    <a:extLst>
                      <a:ext uri="{FF2B5EF4-FFF2-40B4-BE49-F238E27FC236}">
                        <a16:creationId xmlns:a16="http://schemas.microsoft.com/office/drawing/2014/main" id="{E80FBFA4-8A6C-3D48-A5FC-70D07185B74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4" name="Rechte verbindingslijn 245">
                    <a:extLst>
                      <a:ext uri="{FF2B5EF4-FFF2-40B4-BE49-F238E27FC236}">
                        <a16:creationId xmlns:a16="http://schemas.microsoft.com/office/drawing/2014/main" id="{70AFB0D7-5609-2A4E-B184-8FE89ABF1F4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5" name="Rechte verbindingslijn 246">
                    <a:extLst>
                      <a:ext uri="{FF2B5EF4-FFF2-40B4-BE49-F238E27FC236}">
                        <a16:creationId xmlns:a16="http://schemas.microsoft.com/office/drawing/2014/main" id="{27E7844C-068A-5442-9F3C-29C943266E4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6" name="Rechte verbindingslijn 247">
                    <a:extLst>
                      <a:ext uri="{FF2B5EF4-FFF2-40B4-BE49-F238E27FC236}">
                        <a16:creationId xmlns:a16="http://schemas.microsoft.com/office/drawing/2014/main" id="{33D592BE-8C48-8C4D-8A34-4B61D7BCC22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91" name="Pijl: rechts 242">
                  <a:extLst>
                    <a:ext uri="{FF2B5EF4-FFF2-40B4-BE49-F238E27FC236}">
                      <a16:creationId xmlns:a16="http://schemas.microsoft.com/office/drawing/2014/main" id="{4C367C85-9BEE-6B4E-8DB1-74AC0A836790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252" name="Rechte verbindingslijn 340">
                <a:extLst>
                  <a:ext uri="{FF2B5EF4-FFF2-40B4-BE49-F238E27FC236}">
                    <a16:creationId xmlns:a16="http://schemas.microsoft.com/office/drawing/2014/main" id="{2948C139-7FCD-AD4C-9A72-9E1ECD75B6D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53" name="Rechte verbindingslijn 341">
                <a:extLst>
                  <a:ext uri="{FF2B5EF4-FFF2-40B4-BE49-F238E27FC236}">
                    <a16:creationId xmlns:a16="http://schemas.microsoft.com/office/drawing/2014/main" id="{BBE8F4A4-E736-DE48-A502-E021E4C13B4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254" name="Rechthoek 344">
                <a:extLst>
                  <a:ext uri="{FF2B5EF4-FFF2-40B4-BE49-F238E27FC236}">
                    <a16:creationId xmlns:a16="http://schemas.microsoft.com/office/drawing/2014/main" id="{52EDFDAA-8EDD-3D4C-8581-767AE73E36A6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255" name="Rechthoek 345">
                <a:extLst>
                  <a:ext uri="{FF2B5EF4-FFF2-40B4-BE49-F238E27FC236}">
                    <a16:creationId xmlns:a16="http://schemas.microsoft.com/office/drawing/2014/main" id="{0B418544-7706-E743-A7D7-285C8B6D0DB2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256" name="Groep 11">
                <a:extLst>
                  <a:ext uri="{FF2B5EF4-FFF2-40B4-BE49-F238E27FC236}">
                    <a16:creationId xmlns:a16="http://schemas.microsoft.com/office/drawing/2014/main" id="{CA652EBD-73F8-B642-9BCF-F79A2B5ED74B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282" name="Rechthoek 346">
                  <a:extLst>
                    <a:ext uri="{FF2B5EF4-FFF2-40B4-BE49-F238E27FC236}">
                      <a16:creationId xmlns:a16="http://schemas.microsoft.com/office/drawing/2014/main" id="{6FCCAC15-1A12-494D-998D-A242933FD5C8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283" name="Groep 6">
                  <a:extLst>
                    <a:ext uri="{FF2B5EF4-FFF2-40B4-BE49-F238E27FC236}">
                      <a16:creationId xmlns:a16="http://schemas.microsoft.com/office/drawing/2014/main" id="{589E7786-99DD-D446-9186-AF738DD05309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285" name="Rechte verbindingslijn 225">
                    <a:extLst>
                      <a:ext uri="{FF2B5EF4-FFF2-40B4-BE49-F238E27FC236}">
                        <a16:creationId xmlns:a16="http://schemas.microsoft.com/office/drawing/2014/main" id="{87FF2554-869E-C84E-BC91-684AD15ABF1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6" name="Rechte verbindingslijn 226">
                    <a:extLst>
                      <a:ext uri="{FF2B5EF4-FFF2-40B4-BE49-F238E27FC236}">
                        <a16:creationId xmlns:a16="http://schemas.microsoft.com/office/drawing/2014/main" id="{E735E403-12B8-1E47-9C5A-332F3B38F25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7" name="Rechte verbindingslijn 227">
                    <a:extLst>
                      <a:ext uri="{FF2B5EF4-FFF2-40B4-BE49-F238E27FC236}">
                        <a16:creationId xmlns:a16="http://schemas.microsoft.com/office/drawing/2014/main" id="{9F047F2C-31B7-834B-A6FA-C2BBD69B7D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28">
                    <a:extLst>
                      <a:ext uri="{FF2B5EF4-FFF2-40B4-BE49-F238E27FC236}">
                        <a16:creationId xmlns:a16="http://schemas.microsoft.com/office/drawing/2014/main" id="{8A916C5D-B403-DB4C-9EC7-43A5673815F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29">
                    <a:extLst>
                      <a:ext uri="{FF2B5EF4-FFF2-40B4-BE49-F238E27FC236}">
                        <a16:creationId xmlns:a16="http://schemas.microsoft.com/office/drawing/2014/main" id="{AE0284E9-0B7E-8F4B-966A-52821690B49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84" name="Pijl: rechts 217">
                  <a:extLst>
                    <a:ext uri="{FF2B5EF4-FFF2-40B4-BE49-F238E27FC236}">
                      <a16:creationId xmlns:a16="http://schemas.microsoft.com/office/drawing/2014/main" id="{1C1B23F3-16C7-3A49-BEAC-EF3257E14D55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257" name="Groep 9">
                <a:extLst>
                  <a:ext uri="{FF2B5EF4-FFF2-40B4-BE49-F238E27FC236}">
                    <a16:creationId xmlns:a16="http://schemas.microsoft.com/office/drawing/2014/main" id="{756A29D7-D390-9349-9D5A-92BE3353208A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258" name="Rechthoek 357">
                  <a:extLst>
                    <a:ext uri="{FF2B5EF4-FFF2-40B4-BE49-F238E27FC236}">
                      <a16:creationId xmlns:a16="http://schemas.microsoft.com/office/drawing/2014/main" id="{A00F7E8E-E6A2-CA49-A649-D0422CD6816B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259" name="Groep 5">
                  <a:extLst>
                    <a:ext uri="{FF2B5EF4-FFF2-40B4-BE49-F238E27FC236}">
                      <a16:creationId xmlns:a16="http://schemas.microsoft.com/office/drawing/2014/main" id="{9F2DA6E2-EC70-3A41-A497-26E6502ADB4B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261" name="Rechte verbindingslijn 220">
                    <a:extLst>
                      <a:ext uri="{FF2B5EF4-FFF2-40B4-BE49-F238E27FC236}">
                        <a16:creationId xmlns:a16="http://schemas.microsoft.com/office/drawing/2014/main" id="{9B4D49D3-3E1D-4249-9899-50F26B85172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62" name="Rechte verbindingslijn 221">
                    <a:extLst>
                      <a:ext uri="{FF2B5EF4-FFF2-40B4-BE49-F238E27FC236}">
                        <a16:creationId xmlns:a16="http://schemas.microsoft.com/office/drawing/2014/main" id="{69F9E00C-B850-7345-97B1-C599D6834E8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22">
                    <a:extLst>
                      <a:ext uri="{FF2B5EF4-FFF2-40B4-BE49-F238E27FC236}">
                        <a16:creationId xmlns:a16="http://schemas.microsoft.com/office/drawing/2014/main" id="{B0CA7A7F-9744-D747-A17B-BFC29F67590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23">
                    <a:extLst>
                      <a:ext uri="{FF2B5EF4-FFF2-40B4-BE49-F238E27FC236}">
                        <a16:creationId xmlns:a16="http://schemas.microsoft.com/office/drawing/2014/main" id="{5BB5A717-647D-CB4C-9522-42E8E1CB4BC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1" name="Rechte verbindingslijn 224">
                    <a:extLst>
                      <a:ext uri="{FF2B5EF4-FFF2-40B4-BE49-F238E27FC236}">
                        <a16:creationId xmlns:a16="http://schemas.microsoft.com/office/drawing/2014/main" id="{342AB2C2-9A20-7C44-8357-11E4B7B46F0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60" name="Pijl: rechts 219">
                  <a:extLst>
                    <a:ext uri="{FF2B5EF4-FFF2-40B4-BE49-F238E27FC236}">
                      <a16:creationId xmlns:a16="http://schemas.microsoft.com/office/drawing/2014/main" id="{50416212-D80B-A040-AE44-EB3F4712C39B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7" name="Tekstvak 6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TEXT + TABLE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39" name="Tijdelijke aanduiding voor verticale tekst 2">
            <a:extLst>
              <a:ext uri="{FF2B5EF4-FFF2-40B4-BE49-F238E27FC236}">
                <a16:creationId xmlns:a16="http://schemas.microsoft.com/office/drawing/2014/main" id="{22DC36FE-F07A-4453-AFD5-71F411CC3DDF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98500" y="1450163"/>
            <a:ext cx="4952161" cy="4340620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Default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noProof="0" dirty="0"/>
              <a:t>Default text</a:t>
            </a:r>
          </a:p>
          <a:p>
            <a:pPr lvl="8"/>
            <a:r>
              <a:rPr lang="en-GB" noProof="0" dirty="0"/>
              <a:t>Subtitle</a:t>
            </a:r>
          </a:p>
          <a:p>
            <a:pPr lvl="8"/>
            <a:endParaRPr lang="en-GB" noProof="0" dirty="0"/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A7C1AE0B-A605-49E6-9980-3C1BDE0AE827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499" y="883535"/>
            <a:ext cx="107748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sp>
        <p:nvSpPr>
          <p:cNvPr id="219" name="Tijdelijke aanduiding voor tabel 8">
            <a:extLst>
              <a:ext uri="{FF2B5EF4-FFF2-40B4-BE49-F238E27FC236}">
                <a16:creationId xmlns:a16="http://schemas.microsoft.com/office/drawing/2014/main" id="{04121857-A08E-4758-BEA1-6C1916FFF2A6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6066099" y="1462657"/>
            <a:ext cx="5407200" cy="4334400"/>
          </a:xfrm>
          <a:noFill/>
        </p:spPr>
        <p:txBody>
          <a:bodyPr bIns="108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/>
              <a:t>Click on the icon below</a:t>
            </a:r>
            <a:br>
              <a:rPr lang="en-GB" noProof="0"/>
            </a:br>
            <a:r>
              <a:rPr lang="en-GB" noProof="0"/>
              <a:t>to add a table</a:t>
            </a:r>
          </a:p>
        </p:txBody>
      </p:sp>
      <p:cxnSp>
        <p:nvCxnSpPr>
          <p:cNvPr id="126" name="Rechte verbindingslijn 125">
            <a:extLst>
              <a:ext uri="{FF2B5EF4-FFF2-40B4-BE49-F238E27FC236}">
                <a16:creationId xmlns:a16="http://schemas.microsoft.com/office/drawing/2014/main" id="{A0368E83-7043-4E7C-B272-2DA3169B87EC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6648076-0FB6-A44D-BBC8-B2659B740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07939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INSTRUCTION">
            <a:extLst>
              <a:ext uri="{FF2B5EF4-FFF2-40B4-BE49-F238E27FC236}">
                <a16:creationId xmlns:a16="http://schemas.microsoft.com/office/drawing/2014/main" id="{E4FE21F4-2FFE-1443-91DE-2DC02B5AC291}"/>
              </a:ext>
            </a:extLst>
          </p:cNvPr>
          <p:cNvGrpSpPr/>
          <p:nvPr userDrawn="1"/>
        </p:nvGrpSpPr>
        <p:grpSpPr>
          <a:xfrm>
            <a:off x="12377595" y="2"/>
            <a:ext cx="3693386" cy="4050990"/>
            <a:chOff x="-3786437" y="2"/>
            <a:chExt cx="3693386" cy="4050990"/>
          </a:xfrm>
        </p:grpSpPr>
        <p:sp>
          <p:nvSpPr>
            <p:cNvPr id="61" name="Rechthoek 97">
              <a:extLst>
                <a:ext uri="{FF2B5EF4-FFF2-40B4-BE49-F238E27FC236}">
                  <a16:creationId xmlns:a16="http://schemas.microsoft.com/office/drawing/2014/main" id="{E8BD4C6A-AF5C-4F48-A824-42D4D8ED9F00}"/>
                </a:ext>
              </a:extLst>
            </p:cNvPr>
            <p:cNvSpPr/>
            <p:nvPr userDrawn="1"/>
          </p:nvSpPr>
          <p:spPr>
            <a:xfrm>
              <a:off x="-3786165" y="2"/>
              <a:ext cx="3593091" cy="3316404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 table</a:t>
              </a:r>
            </a:p>
          </p:txBody>
        </p:sp>
        <p:sp>
          <p:nvSpPr>
            <p:cNvPr id="62" name="Rechthoek 98">
              <a:extLst>
                <a:ext uri="{FF2B5EF4-FFF2-40B4-BE49-F238E27FC236}">
                  <a16:creationId xmlns:a16="http://schemas.microsoft.com/office/drawing/2014/main" id="{4CADB40E-0151-014E-BB04-4D59A75F0B44}"/>
                </a:ext>
              </a:extLst>
            </p:cNvPr>
            <p:cNvSpPr/>
            <p:nvPr userDrawn="1"/>
          </p:nvSpPr>
          <p:spPr>
            <a:xfrm>
              <a:off x="-3786437" y="3222992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63" name="Ovaal 99">
              <a:extLst>
                <a:ext uri="{FF2B5EF4-FFF2-40B4-BE49-F238E27FC236}">
                  <a16:creationId xmlns:a16="http://schemas.microsoft.com/office/drawing/2014/main" id="{C90AA980-8D93-0D41-9648-835528559A8F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64" name="Rechthoek 100">
              <a:extLst>
                <a:ext uri="{FF2B5EF4-FFF2-40B4-BE49-F238E27FC236}">
                  <a16:creationId xmlns:a16="http://schemas.microsoft.com/office/drawing/2014/main" id="{A8E6C8E8-AABB-C54B-8FE1-BAAFD607B31B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table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table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65" name="Ovaal 101">
              <a:extLst>
                <a:ext uri="{FF2B5EF4-FFF2-40B4-BE49-F238E27FC236}">
                  <a16:creationId xmlns:a16="http://schemas.microsoft.com/office/drawing/2014/main" id="{D46C10CB-5543-CB44-9748-6BC97E6B2122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66" name="Rechthoek 102">
              <a:extLst>
                <a:ext uri="{FF2B5EF4-FFF2-40B4-BE49-F238E27FC236}">
                  <a16:creationId xmlns:a16="http://schemas.microsoft.com/office/drawing/2014/main" id="{4E67FFC2-0657-1645-863B-09219924E26B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number of rows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columns and click 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‘OK’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67" name="Groep 103">
              <a:extLst>
                <a:ext uri="{FF2B5EF4-FFF2-40B4-BE49-F238E27FC236}">
                  <a16:creationId xmlns:a16="http://schemas.microsoft.com/office/drawing/2014/main" id="{6E475E32-FA60-144C-8B12-3DDB13A27E9E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82" name="Rechthoek 118">
                <a:extLst>
                  <a:ext uri="{FF2B5EF4-FFF2-40B4-BE49-F238E27FC236}">
                    <a16:creationId xmlns:a16="http://schemas.microsoft.com/office/drawing/2014/main" id="{7A065C3E-A8CE-0E47-89B6-9E0EFFFCE0F7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252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OK</a:t>
                </a:r>
              </a:p>
            </p:txBody>
          </p:sp>
          <p:cxnSp>
            <p:nvCxnSpPr>
              <p:cNvPr id="83" name="Rechte verbindingslijn 119">
                <a:extLst>
                  <a:ext uri="{FF2B5EF4-FFF2-40B4-BE49-F238E27FC236}">
                    <a16:creationId xmlns:a16="http://schemas.microsoft.com/office/drawing/2014/main" id="{7558567F-42C0-644F-8423-0552C4C56291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84" name="Gelijkbenige driehoek 120">
                <a:extLst>
                  <a:ext uri="{FF2B5EF4-FFF2-40B4-BE49-F238E27FC236}">
                    <a16:creationId xmlns:a16="http://schemas.microsoft.com/office/drawing/2014/main" id="{C000084F-53F5-E04F-BAA8-DCB6E4BA527F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8" name="Ovaal 104">
              <a:extLst>
                <a:ext uri="{FF2B5EF4-FFF2-40B4-BE49-F238E27FC236}">
                  <a16:creationId xmlns:a16="http://schemas.microsoft.com/office/drawing/2014/main" id="{7CA16951-47E4-044B-A497-E1A57C2BC1B9}"/>
                </a:ext>
              </a:extLst>
            </p:cNvPr>
            <p:cNvSpPr/>
            <p:nvPr userDrawn="1"/>
          </p:nvSpPr>
          <p:spPr>
            <a:xfrm>
              <a:off x="-3603587" y="255560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69" name="Rechthoek 105">
              <a:extLst>
                <a:ext uri="{FF2B5EF4-FFF2-40B4-BE49-F238E27FC236}">
                  <a16:creationId xmlns:a16="http://schemas.microsoft.com/office/drawing/2014/main" id="{4C98D587-02A2-C744-A9D4-9DBF359E267D}"/>
                </a:ext>
              </a:extLst>
            </p:cNvPr>
            <p:cNvSpPr/>
            <p:nvPr userDrawn="1"/>
          </p:nvSpPr>
          <p:spPr>
            <a:xfrm>
              <a:off x="-3319415" y="2555609"/>
              <a:ext cx="2944682" cy="48251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Change the format of the table by selecting various parts of the table and using the various options 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‘Table Tools’ - ‘Format’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</a:t>
              </a:r>
            </a:p>
          </p:txBody>
        </p:sp>
        <p:grpSp>
          <p:nvGrpSpPr>
            <p:cNvPr id="70" name="Tabel icoon">
              <a:extLst>
                <a:ext uri="{FF2B5EF4-FFF2-40B4-BE49-F238E27FC236}">
                  <a16:creationId xmlns:a16="http://schemas.microsoft.com/office/drawing/2014/main" id="{E9EE9F9F-6054-8F45-8248-44399161B2CC}"/>
                </a:ext>
              </a:extLst>
            </p:cNvPr>
            <p:cNvGrpSpPr/>
            <p:nvPr userDrawn="1"/>
          </p:nvGrpSpPr>
          <p:grpSpPr>
            <a:xfrm>
              <a:off x="-3308869" y="1240695"/>
              <a:ext cx="338201" cy="305477"/>
              <a:chOff x="6072040" y="3376043"/>
              <a:chExt cx="1227920" cy="1109109"/>
            </a:xfrm>
          </p:grpSpPr>
          <p:sp>
            <p:nvSpPr>
              <p:cNvPr id="74" name="Rechthoek 110">
                <a:extLst>
                  <a:ext uri="{FF2B5EF4-FFF2-40B4-BE49-F238E27FC236}">
                    <a16:creationId xmlns:a16="http://schemas.microsoft.com/office/drawing/2014/main" id="{C465A856-E503-6748-87E9-AD11EC533209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5" name="Rechthoek 111">
                <a:extLst>
                  <a:ext uri="{FF2B5EF4-FFF2-40B4-BE49-F238E27FC236}">
                    <a16:creationId xmlns:a16="http://schemas.microsoft.com/office/drawing/2014/main" id="{69ED5D20-3897-FF4D-969A-C53C416CA648}"/>
                  </a:ext>
                </a:extLst>
              </p:cNvPr>
              <p:cNvSpPr/>
              <p:nvPr userDrawn="1"/>
            </p:nvSpPr>
            <p:spPr>
              <a:xfrm>
                <a:off x="6090829" y="3393962"/>
                <a:ext cx="1209131" cy="218971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76" name="Rechte verbindingslijn 112">
                <a:extLst>
                  <a:ext uri="{FF2B5EF4-FFF2-40B4-BE49-F238E27FC236}">
                    <a16:creationId xmlns:a16="http://schemas.microsoft.com/office/drawing/2014/main" id="{DDC91120-35F0-C348-A176-E9A0C8646C2A}"/>
                  </a:ext>
                </a:extLst>
              </p:cNvPr>
              <p:cNvCxnSpPr/>
              <p:nvPr userDrawn="1"/>
            </p:nvCxnSpPr>
            <p:spPr>
              <a:xfrm>
                <a:off x="6493304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Rechte verbindingslijn 113">
                <a:extLst>
                  <a:ext uri="{FF2B5EF4-FFF2-40B4-BE49-F238E27FC236}">
                    <a16:creationId xmlns:a16="http://schemas.microsoft.com/office/drawing/2014/main" id="{87629E81-4CD7-1D49-BFE7-E8453E2A3C47}"/>
                  </a:ext>
                </a:extLst>
              </p:cNvPr>
              <p:cNvCxnSpPr/>
              <p:nvPr userDrawn="1"/>
            </p:nvCxnSpPr>
            <p:spPr>
              <a:xfrm>
                <a:off x="6883025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Rechte verbindingslijn 114">
                <a:extLst>
                  <a:ext uri="{FF2B5EF4-FFF2-40B4-BE49-F238E27FC236}">
                    <a16:creationId xmlns:a16="http://schemas.microsoft.com/office/drawing/2014/main" id="{A582BA4E-EAE3-C846-BFA2-7A31AB9CBBE8}"/>
                  </a:ext>
                </a:extLst>
              </p:cNvPr>
              <p:cNvCxnSpPr/>
              <p:nvPr userDrawn="1"/>
            </p:nvCxnSpPr>
            <p:spPr>
              <a:xfrm flipH="1">
                <a:off x="6090561" y="38271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Rechte verbindingslijn 115">
                <a:extLst>
                  <a:ext uri="{FF2B5EF4-FFF2-40B4-BE49-F238E27FC236}">
                    <a16:creationId xmlns:a16="http://schemas.microsoft.com/office/drawing/2014/main" id="{F1AACF8A-CDE8-1242-8B48-9D287CB133B2}"/>
                  </a:ext>
                </a:extLst>
              </p:cNvPr>
              <p:cNvCxnSpPr/>
              <p:nvPr userDrawn="1"/>
            </p:nvCxnSpPr>
            <p:spPr>
              <a:xfrm flipH="1">
                <a:off x="6090561" y="40557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Rechte verbindingslijn 116">
                <a:extLst>
                  <a:ext uri="{FF2B5EF4-FFF2-40B4-BE49-F238E27FC236}">
                    <a16:creationId xmlns:a16="http://schemas.microsoft.com/office/drawing/2014/main" id="{DE58113A-BA05-0141-B074-50421AA44BAA}"/>
                  </a:ext>
                </a:extLst>
              </p:cNvPr>
              <p:cNvCxnSpPr/>
              <p:nvPr userDrawn="1"/>
            </p:nvCxnSpPr>
            <p:spPr>
              <a:xfrm flipH="1">
                <a:off x="6090561" y="427668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1" name="Rechthoek 117">
                <a:extLst>
                  <a:ext uri="{FF2B5EF4-FFF2-40B4-BE49-F238E27FC236}">
                    <a16:creationId xmlns:a16="http://schemas.microsoft.com/office/drawing/2014/main" id="{A979A967-143F-1E46-9669-26F6575307CE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noFill/>
              <a:ln w="12700">
                <a:solidFill>
                  <a:srgbClr val="6C6C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40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71" name="ICOON_info">
              <a:extLst>
                <a:ext uri="{FF2B5EF4-FFF2-40B4-BE49-F238E27FC236}">
                  <a16:creationId xmlns:a16="http://schemas.microsoft.com/office/drawing/2014/main" id="{E0FCF96D-57AF-EE47-87C5-D1B6195D0A56}"/>
                </a:ext>
              </a:extLst>
            </p:cNvPr>
            <p:cNvGrpSpPr/>
            <p:nvPr userDrawn="1"/>
          </p:nvGrpSpPr>
          <p:grpSpPr>
            <a:xfrm>
              <a:off x="-376736" y="3259970"/>
              <a:ext cx="283685" cy="283685"/>
              <a:chOff x="-510741" y="5913713"/>
              <a:chExt cx="267555" cy="267555"/>
            </a:xfrm>
          </p:grpSpPr>
          <p:sp>
            <p:nvSpPr>
              <p:cNvPr id="72" name="Ovaal 108">
                <a:extLst>
                  <a:ext uri="{FF2B5EF4-FFF2-40B4-BE49-F238E27FC236}">
                    <a16:creationId xmlns:a16="http://schemas.microsoft.com/office/drawing/2014/main" id="{D32530C7-3C4B-6C4A-9626-61C6CB2A443C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3" name="Graphic 163" descr="Informatie">
                <a:extLst>
                  <a:ext uri="{FF2B5EF4-FFF2-40B4-BE49-F238E27FC236}">
                    <a16:creationId xmlns:a16="http://schemas.microsoft.com/office/drawing/2014/main" id="{17B097AE-D459-154B-9EA1-9EA8E2C184D6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7" name="Tekstvak 6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TABLE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A7C1AE0B-A605-49E6-9980-3C1BDE0AE827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499" y="883535"/>
            <a:ext cx="107748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sp>
        <p:nvSpPr>
          <p:cNvPr id="219" name="Tijdelijke aanduiding voor tabel 8">
            <a:extLst>
              <a:ext uri="{FF2B5EF4-FFF2-40B4-BE49-F238E27FC236}">
                <a16:creationId xmlns:a16="http://schemas.microsoft.com/office/drawing/2014/main" id="{04121857-A08E-4758-BEA1-6C1916FFF2A6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698499" y="1450164"/>
            <a:ext cx="10795001" cy="4334400"/>
          </a:xfrm>
          <a:noFill/>
        </p:spPr>
        <p:txBody>
          <a:bodyPr bIns="108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/>
              <a:t>Click on the icon below</a:t>
            </a:r>
            <a:br>
              <a:rPr lang="en-GB" noProof="0"/>
            </a:br>
            <a:r>
              <a:rPr lang="en-GB" noProof="0"/>
              <a:t>to add a table.</a:t>
            </a:r>
          </a:p>
        </p:txBody>
      </p: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E8F55FAA-A993-4C75-8A8D-DD158D014394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E12E789-33C9-8B4B-A48B-23A5559CA5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642238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INSTRUCTION">
            <a:extLst>
              <a:ext uri="{FF2B5EF4-FFF2-40B4-BE49-F238E27FC236}">
                <a16:creationId xmlns:a16="http://schemas.microsoft.com/office/drawing/2014/main" id="{1095582A-9E2D-4740-A53E-B37B741D340B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13" name="Rechthoek 294">
              <a:extLst>
                <a:ext uri="{FF2B5EF4-FFF2-40B4-BE49-F238E27FC236}">
                  <a16:creationId xmlns:a16="http://schemas.microsoft.com/office/drawing/2014/main" id="{D1981DC4-C43F-4048-B3DC-ED1F552B8660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14" name="Rechthoek 295">
              <a:extLst>
                <a:ext uri="{FF2B5EF4-FFF2-40B4-BE49-F238E27FC236}">
                  <a16:creationId xmlns:a16="http://schemas.microsoft.com/office/drawing/2014/main" id="{DFA7F926-AF71-314F-B944-A64023A5D70C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15" name="Ovaal 296">
              <a:extLst>
                <a:ext uri="{FF2B5EF4-FFF2-40B4-BE49-F238E27FC236}">
                  <a16:creationId xmlns:a16="http://schemas.microsoft.com/office/drawing/2014/main" id="{51B8A410-EBDA-B345-B049-3B75E0C9C544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6" name="Rechthoek 297">
              <a:extLst>
                <a:ext uri="{FF2B5EF4-FFF2-40B4-BE49-F238E27FC236}">
                  <a16:creationId xmlns:a16="http://schemas.microsoft.com/office/drawing/2014/main" id="{2DEA45CF-19F7-864C-A37A-567D3109C0B2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7" name="Groep 298">
              <a:extLst>
                <a:ext uri="{FF2B5EF4-FFF2-40B4-BE49-F238E27FC236}">
                  <a16:creationId xmlns:a16="http://schemas.microsoft.com/office/drawing/2014/main" id="{00616F92-D700-DF40-80BD-2AAC5108C7F3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63" name="Rechthoek 348">
                <a:extLst>
                  <a:ext uri="{FF2B5EF4-FFF2-40B4-BE49-F238E27FC236}">
                    <a16:creationId xmlns:a16="http://schemas.microsoft.com/office/drawing/2014/main" id="{6217C1C0-3BDA-1044-A36C-8699D7A1799B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4" name="Ovaal 349">
                <a:extLst>
                  <a:ext uri="{FF2B5EF4-FFF2-40B4-BE49-F238E27FC236}">
                    <a16:creationId xmlns:a16="http://schemas.microsoft.com/office/drawing/2014/main" id="{26D34B3D-7933-2741-B4EA-E03A6C13EFAF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5" name="Vrije vorm: vorm 350">
                <a:extLst>
                  <a:ext uri="{FF2B5EF4-FFF2-40B4-BE49-F238E27FC236}">
                    <a16:creationId xmlns:a16="http://schemas.microsoft.com/office/drawing/2014/main" id="{B7422A78-E976-6F46-B47C-50D8C934F1A8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6" name="Rechthoek: afgeronde hoeken 351">
                <a:extLst>
                  <a:ext uri="{FF2B5EF4-FFF2-40B4-BE49-F238E27FC236}">
                    <a16:creationId xmlns:a16="http://schemas.microsoft.com/office/drawing/2014/main" id="{49FF8A4C-3E82-2A4A-866F-E10AF9A4CCDB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67" name="Rechte verbindingslijn 352">
                <a:extLst>
                  <a:ext uri="{FF2B5EF4-FFF2-40B4-BE49-F238E27FC236}">
                    <a16:creationId xmlns:a16="http://schemas.microsoft.com/office/drawing/2014/main" id="{9856C03A-26F0-514A-A467-7881A431AE5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8" name="Rechte verbindingslijn 353">
                <a:extLst>
                  <a:ext uri="{FF2B5EF4-FFF2-40B4-BE49-F238E27FC236}">
                    <a16:creationId xmlns:a16="http://schemas.microsoft.com/office/drawing/2014/main" id="{65667BF3-A30F-474B-9F17-0544A0CF3E84}"/>
                  </a:ext>
                </a:extLst>
              </p:cNvPr>
              <p:cNvCxnSpPr>
                <a:cxnSpLocks/>
                <a:stCxn id="66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8" name="Ovaal 299">
              <a:extLst>
                <a:ext uri="{FF2B5EF4-FFF2-40B4-BE49-F238E27FC236}">
                  <a16:creationId xmlns:a16="http://schemas.microsoft.com/office/drawing/2014/main" id="{1346E6C2-E7EF-8D42-8AE1-76B32DD38E8C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9" name="Rechthoek 300">
              <a:extLst>
                <a:ext uri="{FF2B5EF4-FFF2-40B4-BE49-F238E27FC236}">
                  <a16:creationId xmlns:a16="http://schemas.microsoft.com/office/drawing/2014/main" id="{4A1609C5-D5E6-D140-B15D-034FFF4BFBA2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20" name="Groep 301">
              <a:extLst>
                <a:ext uri="{FF2B5EF4-FFF2-40B4-BE49-F238E27FC236}">
                  <a16:creationId xmlns:a16="http://schemas.microsoft.com/office/drawing/2014/main" id="{D53F660F-E5B9-7546-A4D6-9CEC1053F8D6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60" name="Rechthoek 345">
                <a:extLst>
                  <a:ext uri="{FF2B5EF4-FFF2-40B4-BE49-F238E27FC236}">
                    <a16:creationId xmlns:a16="http://schemas.microsoft.com/office/drawing/2014/main" id="{A2DB4DBB-561B-5641-B64A-131A894908DB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61" name="Rechte verbindingslijn 346">
                <a:extLst>
                  <a:ext uri="{FF2B5EF4-FFF2-40B4-BE49-F238E27FC236}">
                    <a16:creationId xmlns:a16="http://schemas.microsoft.com/office/drawing/2014/main" id="{F373B86A-EA8E-DC4C-A1EB-190E2347887E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62" name="Gelijkbenige driehoek 347">
                <a:extLst>
                  <a:ext uri="{FF2B5EF4-FFF2-40B4-BE49-F238E27FC236}">
                    <a16:creationId xmlns:a16="http://schemas.microsoft.com/office/drawing/2014/main" id="{5A0CF5A4-4F51-C147-9B12-7F8E31F0B2C7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21" name="Ovaal 302">
              <a:extLst>
                <a:ext uri="{FF2B5EF4-FFF2-40B4-BE49-F238E27FC236}">
                  <a16:creationId xmlns:a16="http://schemas.microsoft.com/office/drawing/2014/main" id="{C44D9F87-6610-7945-A619-60FA6F1681AC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2" name="Rechthoek 303">
              <a:extLst>
                <a:ext uri="{FF2B5EF4-FFF2-40B4-BE49-F238E27FC236}">
                  <a16:creationId xmlns:a16="http://schemas.microsoft.com/office/drawing/2014/main" id="{6C062863-9DA5-E240-AC8D-F315E5FA7206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23" name="Ovaal 304">
              <a:extLst>
                <a:ext uri="{FF2B5EF4-FFF2-40B4-BE49-F238E27FC236}">
                  <a16:creationId xmlns:a16="http://schemas.microsoft.com/office/drawing/2014/main" id="{333121E3-6E3C-5443-8169-4150C2AFB64A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4" name="Rechthoek 305">
              <a:extLst>
                <a:ext uri="{FF2B5EF4-FFF2-40B4-BE49-F238E27FC236}">
                  <a16:creationId xmlns:a16="http://schemas.microsoft.com/office/drawing/2014/main" id="{2AE3DCDA-30A8-3B44-8E40-B2E558CF1C43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25" name="Groep 306">
              <a:extLst>
                <a:ext uri="{FF2B5EF4-FFF2-40B4-BE49-F238E27FC236}">
                  <a16:creationId xmlns:a16="http://schemas.microsoft.com/office/drawing/2014/main" id="{D72F6748-C507-194C-BA42-EEC12EB8867B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44" name="Groep 326">
                <a:extLst>
                  <a:ext uri="{FF2B5EF4-FFF2-40B4-BE49-F238E27FC236}">
                    <a16:creationId xmlns:a16="http://schemas.microsoft.com/office/drawing/2014/main" id="{593D40B8-FF1E-1046-8BCB-7AB0455DC22A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47" name="Groep 331">
                  <a:extLst>
                    <a:ext uri="{FF2B5EF4-FFF2-40B4-BE49-F238E27FC236}">
                      <a16:creationId xmlns:a16="http://schemas.microsoft.com/office/drawing/2014/main" id="{2048B165-290C-8B4B-A614-D92289E3BEDB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54" name="Groep 339">
                    <a:extLst>
                      <a:ext uri="{FF2B5EF4-FFF2-40B4-BE49-F238E27FC236}">
                        <a16:creationId xmlns:a16="http://schemas.microsoft.com/office/drawing/2014/main" id="{C8365BBF-F0DA-1C4D-85C9-719469B486C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57" name="Rechthoek 342">
                      <a:extLst>
                        <a:ext uri="{FF2B5EF4-FFF2-40B4-BE49-F238E27FC236}">
                          <a16:creationId xmlns:a16="http://schemas.microsoft.com/office/drawing/2014/main" id="{2E077D13-D0E9-0442-9F46-990A14DCB1F4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8" name="Rechthoek 343">
                      <a:extLst>
                        <a:ext uri="{FF2B5EF4-FFF2-40B4-BE49-F238E27FC236}">
                          <a16:creationId xmlns:a16="http://schemas.microsoft.com/office/drawing/2014/main" id="{F4A73C7C-229A-0D41-AA40-0E5B0C0BC4A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9" name="Ovaal 344">
                      <a:extLst>
                        <a:ext uri="{FF2B5EF4-FFF2-40B4-BE49-F238E27FC236}">
                          <a16:creationId xmlns:a16="http://schemas.microsoft.com/office/drawing/2014/main" id="{71314EA1-1024-EF45-A0F2-6335691523E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55" name="Afbeelding 340">
                    <a:extLst>
                      <a:ext uri="{FF2B5EF4-FFF2-40B4-BE49-F238E27FC236}">
                        <a16:creationId xmlns:a16="http://schemas.microsoft.com/office/drawing/2014/main" id="{3BE7B6E8-215F-C244-A5A4-B1CBAA6BCEA0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56" name="Afbeelding 341">
                    <a:extLst>
                      <a:ext uri="{FF2B5EF4-FFF2-40B4-BE49-F238E27FC236}">
                        <a16:creationId xmlns:a16="http://schemas.microsoft.com/office/drawing/2014/main" id="{EEDCDF0A-CA81-1343-A37C-E8B7DF788F03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8" name="Groep 332">
                  <a:extLst>
                    <a:ext uri="{FF2B5EF4-FFF2-40B4-BE49-F238E27FC236}">
                      <a16:creationId xmlns:a16="http://schemas.microsoft.com/office/drawing/2014/main" id="{0746ED59-18C6-AE43-9895-76DEF6E0A726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52" name="Rechthoek 337">
                    <a:extLst>
                      <a:ext uri="{FF2B5EF4-FFF2-40B4-BE49-F238E27FC236}">
                        <a16:creationId xmlns:a16="http://schemas.microsoft.com/office/drawing/2014/main" id="{9B00A080-88D3-F14A-B9A1-A7CD200FB57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3" name="Rechthoek 338">
                    <a:extLst>
                      <a:ext uri="{FF2B5EF4-FFF2-40B4-BE49-F238E27FC236}">
                        <a16:creationId xmlns:a16="http://schemas.microsoft.com/office/drawing/2014/main" id="{835530A5-F0D2-794E-B695-BB7EB83EC289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49" name="Groep 333">
                  <a:extLst>
                    <a:ext uri="{FF2B5EF4-FFF2-40B4-BE49-F238E27FC236}">
                      <a16:creationId xmlns:a16="http://schemas.microsoft.com/office/drawing/2014/main" id="{9073F7CF-6A8A-2C4A-B924-00C756E20910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50" name="Rechthoek 335">
                    <a:extLst>
                      <a:ext uri="{FF2B5EF4-FFF2-40B4-BE49-F238E27FC236}">
                        <a16:creationId xmlns:a16="http://schemas.microsoft.com/office/drawing/2014/main" id="{FBA65B6F-7CC8-9C47-A3A3-931458807DE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1" name="Rechthoek 336">
                    <a:extLst>
                      <a:ext uri="{FF2B5EF4-FFF2-40B4-BE49-F238E27FC236}">
                        <a16:creationId xmlns:a16="http://schemas.microsoft.com/office/drawing/2014/main" id="{098DC4F9-2969-504C-97C1-0EAFDD45F5E2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45" name="Rechthoek 327">
                <a:extLst>
                  <a:ext uri="{FF2B5EF4-FFF2-40B4-BE49-F238E27FC236}">
                    <a16:creationId xmlns:a16="http://schemas.microsoft.com/office/drawing/2014/main" id="{9CAB4071-2CD4-3849-A849-66F6B2228450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46" name="Gelijkbenige driehoek 330">
                <a:extLst>
                  <a:ext uri="{FF2B5EF4-FFF2-40B4-BE49-F238E27FC236}">
                    <a16:creationId xmlns:a16="http://schemas.microsoft.com/office/drawing/2014/main" id="{26C6F3C3-7685-C244-93EA-740954AA485B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6" name="Groep 307">
              <a:extLst>
                <a:ext uri="{FF2B5EF4-FFF2-40B4-BE49-F238E27FC236}">
                  <a16:creationId xmlns:a16="http://schemas.microsoft.com/office/drawing/2014/main" id="{40213256-D7C0-8840-82D0-5D1AC2D6122B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30" name="Rechthoek 311">
                <a:extLst>
                  <a:ext uri="{FF2B5EF4-FFF2-40B4-BE49-F238E27FC236}">
                    <a16:creationId xmlns:a16="http://schemas.microsoft.com/office/drawing/2014/main" id="{4DB2DF4A-2A05-EE47-9267-FB9DE54D725F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1" name="Rechthoek 312">
                <a:extLst>
                  <a:ext uri="{FF2B5EF4-FFF2-40B4-BE49-F238E27FC236}">
                    <a16:creationId xmlns:a16="http://schemas.microsoft.com/office/drawing/2014/main" id="{684246FA-E289-BC4F-A795-7168F8FEA65F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2" name="Tekstvak 313">
                <a:extLst>
                  <a:ext uri="{FF2B5EF4-FFF2-40B4-BE49-F238E27FC236}">
                    <a16:creationId xmlns:a16="http://schemas.microsoft.com/office/drawing/2014/main" id="{2934AEAC-B261-F54B-8A09-F807FABA7A9A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33" name="Tekstvak 314">
                <a:extLst>
                  <a:ext uri="{FF2B5EF4-FFF2-40B4-BE49-F238E27FC236}">
                    <a16:creationId xmlns:a16="http://schemas.microsoft.com/office/drawing/2014/main" id="{F0C1B757-0E82-654C-858D-D4267E2B3D04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34" name="Vrije vorm: vorm 315">
                <a:extLst>
                  <a:ext uri="{FF2B5EF4-FFF2-40B4-BE49-F238E27FC236}">
                    <a16:creationId xmlns:a16="http://schemas.microsoft.com/office/drawing/2014/main" id="{765CBC08-B065-204A-9793-A9F6CDCC13C6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5" name="Gelijkbenige driehoek 316">
                <a:extLst>
                  <a:ext uri="{FF2B5EF4-FFF2-40B4-BE49-F238E27FC236}">
                    <a16:creationId xmlns:a16="http://schemas.microsoft.com/office/drawing/2014/main" id="{21CA0CF1-D458-CC4D-9263-9F5D5EAA26CE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6" name="Groep 318">
                <a:extLst>
                  <a:ext uri="{FF2B5EF4-FFF2-40B4-BE49-F238E27FC236}">
                    <a16:creationId xmlns:a16="http://schemas.microsoft.com/office/drawing/2014/main" id="{C36D6DFC-6FE8-B04D-BCD3-66020AC7ECED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41" name="Rechthoek 323">
                  <a:extLst>
                    <a:ext uri="{FF2B5EF4-FFF2-40B4-BE49-F238E27FC236}">
                      <a16:creationId xmlns:a16="http://schemas.microsoft.com/office/drawing/2014/main" id="{A9C21136-D3DE-A94A-B79C-0B6F550DBA7D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2" name="Rechthoek 324">
                  <a:extLst>
                    <a:ext uri="{FF2B5EF4-FFF2-40B4-BE49-F238E27FC236}">
                      <a16:creationId xmlns:a16="http://schemas.microsoft.com/office/drawing/2014/main" id="{B10A8A7E-9004-BE4A-B9BB-AB19D3C53C78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3" name="Rechthoek 325">
                  <a:extLst>
                    <a:ext uri="{FF2B5EF4-FFF2-40B4-BE49-F238E27FC236}">
                      <a16:creationId xmlns:a16="http://schemas.microsoft.com/office/drawing/2014/main" id="{A8453F53-7CDF-9340-B520-E6FAC718A5CF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7" name="Groep 319">
                <a:extLst>
                  <a:ext uri="{FF2B5EF4-FFF2-40B4-BE49-F238E27FC236}">
                    <a16:creationId xmlns:a16="http://schemas.microsoft.com/office/drawing/2014/main" id="{FD9CD702-A113-794E-B953-0FC68C6CB1A8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38" name="Rechthoek 320">
                  <a:extLst>
                    <a:ext uri="{FF2B5EF4-FFF2-40B4-BE49-F238E27FC236}">
                      <a16:creationId xmlns:a16="http://schemas.microsoft.com/office/drawing/2014/main" id="{18F421EC-A154-1643-AB68-50A9D4E2BEBA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9" name="Rechthoek 321">
                  <a:extLst>
                    <a:ext uri="{FF2B5EF4-FFF2-40B4-BE49-F238E27FC236}">
                      <a16:creationId xmlns:a16="http://schemas.microsoft.com/office/drawing/2014/main" id="{CFA838EE-03A6-BC4C-94B3-1B0A20E6FF1B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0" name="Rechthoek 322">
                  <a:extLst>
                    <a:ext uri="{FF2B5EF4-FFF2-40B4-BE49-F238E27FC236}">
                      <a16:creationId xmlns:a16="http://schemas.microsoft.com/office/drawing/2014/main" id="{AAB3E2AC-D8A2-4843-A59C-6DFF8FE6208D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27" name="ICOON_info">
              <a:extLst>
                <a:ext uri="{FF2B5EF4-FFF2-40B4-BE49-F238E27FC236}">
                  <a16:creationId xmlns:a16="http://schemas.microsoft.com/office/drawing/2014/main" id="{4DF799B6-8286-384B-BFF7-98979D8A30F9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28" name="Ovaal 309">
                <a:extLst>
                  <a:ext uri="{FF2B5EF4-FFF2-40B4-BE49-F238E27FC236}">
                    <a16:creationId xmlns:a16="http://schemas.microsoft.com/office/drawing/2014/main" id="{32A386E8-666E-E047-9D4B-6312545DDBB9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9" name="Graphic 163" descr="Informatie">
                <a:extLst>
                  <a:ext uri="{FF2B5EF4-FFF2-40B4-BE49-F238E27FC236}">
                    <a16:creationId xmlns:a16="http://schemas.microsoft.com/office/drawing/2014/main" id="{5CD91FD2-9270-DF48-8E17-20B51846BEA1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63E0F4ED-332B-425E-8D39-892BAEF8848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46167" y="0"/>
            <a:ext cx="5145832" cy="3429004"/>
          </a:xfrm>
          <a:prstGeom prst="rect">
            <a:avLst/>
          </a:prstGeom>
          <a:solidFill>
            <a:schemeClr val="bg2"/>
          </a:solidFill>
        </p:spPr>
        <p:txBody>
          <a:bodyPr bIns="108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/>
              <a:t>Click the icon below </a:t>
            </a:r>
            <a:br>
              <a:rPr lang="en-GB" noProof="0"/>
            </a:br>
            <a:r>
              <a:rPr lang="en-GB" noProof="0"/>
              <a:t>to add an image.</a:t>
            </a:r>
          </a:p>
        </p:txBody>
      </p:sp>
      <p:sp>
        <p:nvSpPr>
          <p:cNvPr id="11" name="Tijdelijke aanduiding voor afbeelding 8">
            <a:extLst>
              <a:ext uri="{FF2B5EF4-FFF2-40B4-BE49-F238E27FC236}">
                <a16:creationId xmlns:a16="http://schemas.microsoft.com/office/drawing/2014/main" id="{213B793D-D66C-4B4E-B7A7-E7109C1A27A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046167" y="3428996"/>
            <a:ext cx="5145832" cy="3429004"/>
          </a:xfrm>
          <a:prstGeom prst="rect">
            <a:avLst/>
          </a:prstGeom>
          <a:solidFill>
            <a:schemeClr val="bg2"/>
          </a:solidFill>
        </p:spPr>
        <p:txBody>
          <a:bodyPr bIns="108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/>
              <a:t>Click the icon below </a:t>
            </a:r>
            <a:br>
              <a:rPr lang="en-GB" noProof="0"/>
            </a:br>
            <a:r>
              <a:rPr lang="en-GB" noProof="0"/>
              <a:t>to add an image.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02C9A5-716F-45E6-800B-D4D02CE26F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spc="50" baseline="0" noProof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IMAGE x2</a:t>
            </a:r>
          </a:p>
        </p:txBody>
      </p:sp>
      <p:sp>
        <p:nvSpPr>
          <p:cNvPr id="7" name="Tijdelijke aanduiding voor verticale tekst 2">
            <a:extLst>
              <a:ext uri="{FF2B5EF4-FFF2-40B4-BE49-F238E27FC236}">
                <a16:creationId xmlns:a16="http://schemas.microsoft.com/office/drawing/2014/main" id="{8CC06871-7E44-48A0-A483-C3408D511F2A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5999377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cxnSp>
        <p:nvCxnSpPr>
          <p:cNvPr id="12" name="Rechte verbindingslijn 11">
            <a:extLst>
              <a:ext uri="{FF2B5EF4-FFF2-40B4-BE49-F238E27FC236}">
                <a16:creationId xmlns:a16="http://schemas.microsoft.com/office/drawing/2014/main" id="{7937D228-16B4-4310-9D8B-50CD1CA16BA8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358EE0D-31EF-5743-866D-056B71F12A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500" y="550512"/>
            <a:ext cx="5999377" cy="249588"/>
          </a:xfrm>
        </p:spPr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65337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5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INSTRUCTION">
            <a:extLst>
              <a:ext uri="{FF2B5EF4-FFF2-40B4-BE49-F238E27FC236}">
                <a16:creationId xmlns:a16="http://schemas.microsoft.com/office/drawing/2014/main" id="{F414F8FC-47E0-EE4E-B2C5-F9C9FC7F1ED1}"/>
              </a:ext>
            </a:extLst>
          </p:cNvPr>
          <p:cNvGrpSpPr/>
          <p:nvPr userDrawn="1"/>
        </p:nvGrpSpPr>
        <p:grpSpPr>
          <a:xfrm>
            <a:off x="12274716" y="7038001"/>
            <a:ext cx="3695970" cy="1277747"/>
            <a:chOff x="-3889316" y="-1461517"/>
            <a:chExt cx="3695970" cy="1277747"/>
          </a:xfrm>
        </p:grpSpPr>
        <p:sp>
          <p:nvSpPr>
            <p:cNvPr id="129" name="Rechthoek 271">
              <a:extLst>
                <a:ext uri="{FF2B5EF4-FFF2-40B4-BE49-F238E27FC236}">
                  <a16:creationId xmlns:a16="http://schemas.microsoft.com/office/drawing/2014/main" id="{E8FB191E-D056-3F45-99E8-E983711535D8}"/>
                </a:ext>
              </a:extLst>
            </p:cNvPr>
            <p:cNvSpPr/>
            <p:nvPr userDrawn="1"/>
          </p:nvSpPr>
          <p:spPr>
            <a:xfrm>
              <a:off x="-3786437" y="-1461517"/>
              <a:ext cx="3593091" cy="1277747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 an image</a:t>
              </a:r>
            </a:p>
          </p:txBody>
        </p:sp>
        <p:sp>
          <p:nvSpPr>
            <p:cNvPr id="130" name="Rechthoek 272">
              <a:extLst>
                <a:ext uri="{FF2B5EF4-FFF2-40B4-BE49-F238E27FC236}">
                  <a16:creationId xmlns:a16="http://schemas.microsoft.com/office/drawing/2014/main" id="{EDECDDA5-42EB-7B48-8A6C-00C43868A264}"/>
                </a:ext>
              </a:extLst>
            </p:cNvPr>
            <p:cNvSpPr/>
            <p:nvPr userDrawn="1"/>
          </p:nvSpPr>
          <p:spPr>
            <a:xfrm>
              <a:off x="-3603859" y="-993610"/>
              <a:ext cx="3229126" cy="65743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frame of the image by clicking on the tag alongside this instruction.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‘Pictures’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select the preferred image and click 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32" name="Gelijkbenige driehoek 273">
              <a:extLst>
                <a:ext uri="{FF2B5EF4-FFF2-40B4-BE49-F238E27FC236}">
                  <a16:creationId xmlns:a16="http://schemas.microsoft.com/office/drawing/2014/main" id="{8D9D22FC-8673-0047-B7B6-01303C1639C3}"/>
                </a:ext>
              </a:extLst>
            </p:cNvPr>
            <p:cNvSpPr/>
            <p:nvPr userDrawn="1"/>
          </p:nvSpPr>
          <p:spPr>
            <a:xfrm rot="16200000" flipH="1">
              <a:off x="-3925504" y="-1392501"/>
              <a:ext cx="175255" cy="102879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endParaRPr lang="en-GB" sz="1600" cap="all" baseline="0" noProof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1" name="INSTRUCTION">
            <a:extLst>
              <a:ext uri="{FF2B5EF4-FFF2-40B4-BE49-F238E27FC236}">
                <a16:creationId xmlns:a16="http://schemas.microsoft.com/office/drawing/2014/main" id="{B7C1A15C-01E6-034F-8403-667CC72C788F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53" name="Rechthoek 294">
              <a:extLst>
                <a:ext uri="{FF2B5EF4-FFF2-40B4-BE49-F238E27FC236}">
                  <a16:creationId xmlns:a16="http://schemas.microsoft.com/office/drawing/2014/main" id="{F575821E-5A42-404E-8544-FC309F1CE1F9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54" name="Rechthoek 295">
              <a:extLst>
                <a:ext uri="{FF2B5EF4-FFF2-40B4-BE49-F238E27FC236}">
                  <a16:creationId xmlns:a16="http://schemas.microsoft.com/office/drawing/2014/main" id="{77355A6A-ED02-9D49-92A6-92C4FDEBE8D3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57" name="Ovaal 296">
              <a:extLst>
                <a:ext uri="{FF2B5EF4-FFF2-40B4-BE49-F238E27FC236}">
                  <a16:creationId xmlns:a16="http://schemas.microsoft.com/office/drawing/2014/main" id="{A912309D-B96F-1042-92BC-4C769B11F63F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58" name="Rechthoek 297">
              <a:extLst>
                <a:ext uri="{FF2B5EF4-FFF2-40B4-BE49-F238E27FC236}">
                  <a16:creationId xmlns:a16="http://schemas.microsoft.com/office/drawing/2014/main" id="{9BE76573-5193-A64D-81F2-C7854B894C51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59" name="Groep 298">
              <a:extLst>
                <a:ext uri="{FF2B5EF4-FFF2-40B4-BE49-F238E27FC236}">
                  <a16:creationId xmlns:a16="http://schemas.microsoft.com/office/drawing/2014/main" id="{37F6CF07-3C9F-5A4E-B0FE-1E17DD19D16C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105" name="Rechthoek 348">
                <a:extLst>
                  <a:ext uri="{FF2B5EF4-FFF2-40B4-BE49-F238E27FC236}">
                    <a16:creationId xmlns:a16="http://schemas.microsoft.com/office/drawing/2014/main" id="{E4FC4DB3-EBE4-8445-B6CE-1B0F2DB300BF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6" name="Ovaal 349">
                <a:extLst>
                  <a:ext uri="{FF2B5EF4-FFF2-40B4-BE49-F238E27FC236}">
                    <a16:creationId xmlns:a16="http://schemas.microsoft.com/office/drawing/2014/main" id="{C21CD297-7FB4-3F45-A754-A8CBC1A1CDF4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7" name="Vrije vorm: vorm 350">
                <a:extLst>
                  <a:ext uri="{FF2B5EF4-FFF2-40B4-BE49-F238E27FC236}">
                    <a16:creationId xmlns:a16="http://schemas.microsoft.com/office/drawing/2014/main" id="{F5184516-54D0-3A4B-84BC-9C232236D3A3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08" name="Rechthoek: afgeronde hoeken 351">
                <a:extLst>
                  <a:ext uri="{FF2B5EF4-FFF2-40B4-BE49-F238E27FC236}">
                    <a16:creationId xmlns:a16="http://schemas.microsoft.com/office/drawing/2014/main" id="{0A46A587-8DC6-974D-A0F7-5C3087F5CA5B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09" name="Rechte verbindingslijn 352">
                <a:extLst>
                  <a:ext uri="{FF2B5EF4-FFF2-40B4-BE49-F238E27FC236}">
                    <a16:creationId xmlns:a16="http://schemas.microsoft.com/office/drawing/2014/main" id="{232FD291-289C-DB40-B7BE-72911676E06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0" name="Rechte verbindingslijn 353">
                <a:extLst>
                  <a:ext uri="{FF2B5EF4-FFF2-40B4-BE49-F238E27FC236}">
                    <a16:creationId xmlns:a16="http://schemas.microsoft.com/office/drawing/2014/main" id="{8AF8059C-A0D2-8E4F-95CC-A58F8F3AE716}"/>
                  </a:ext>
                </a:extLst>
              </p:cNvPr>
              <p:cNvCxnSpPr>
                <a:cxnSpLocks/>
                <a:stCxn id="108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60" name="Ovaal 299">
              <a:extLst>
                <a:ext uri="{FF2B5EF4-FFF2-40B4-BE49-F238E27FC236}">
                  <a16:creationId xmlns:a16="http://schemas.microsoft.com/office/drawing/2014/main" id="{ACE35BF8-2756-AE43-9678-E2AD60827DF3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61" name="Rechthoek 300">
              <a:extLst>
                <a:ext uri="{FF2B5EF4-FFF2-40B4-BE49-F238E27FC236}">
                  <a16:creationId xmlns:a16="http://schemas.microsoft.com/office/drawing/2014/main" id="{05B54A5B-4AD5-1C4D-A150-39DEDEB3AAB9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62" name="Groep 301">
              <a:extLst>
                <a:ext uri="{FF2B5EF4-FFF2-40B4-BE49-F238E27FC236}">
                  <a16:creationId xmlns:a16="http://schemas.microsoft.com/office/drawing/2014/main" id="{6191E9BB-76D9-FE4F-9070-DD4D38412D17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102" name="Rechthoek 345">
                <a:extLst>
                  <a:ext uri="{FF2B5EF4-FFF2-40B4-BE49-F238E27FC236}">
                    <a16:creationId xmlns:a16="http://schemas.microsoft.com/office/drawing/2014/main" id="{2F28640D-4781-8841-AE00-ADB4A27D8C9C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103" name="Rechte verbindingslijn 346">
                <a:extLst>
                  <a:ext uri="{FF2B5EF4-FFF2-40B4-BE49-F238E27FC236}">
                    <a16:creationId xmlns:a16="http://schemas.microsoft.com/office/drawing/2014/main" id="{6DF059D8-206B-2143-8EDB-46B85425E385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04" name="Gelijkbenige driehoek 347">
                <a:extLst>
                  <a:ext uri="{FF2B5EF4-FFF2-40B4-BE49-F238E27FC236}">
                    <a16:creationId xmlns:a16="http://schemas.microsoft.com/office/drawing/2014/main" id="{2E9F58B4-5929-C44D-9D7F-A175E0A414BE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63" name="Ovaal 302">
              <a:extLst>
                <a:ext uri="{FF2B5EF4-FFF2-40B4-BE49-F238E27FC236}">
                  <a16:creationId xmlns:a16="http://schemas.microsoft.com/office/drawing/2014/main" id="{B44F919E-21A9-DB40-94EB-10901CEA61AB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64" name="Rechthoek 303">
              <a:extLst>
                <a:ext uri="{FF2B5EF4-FFF2-40B4-BE49-F238E27FC236}">
                  <a16:creationId xmlns:a16="http://schemas.microsoft.com/office/drawing/2014/main" id="{AA6C76CA-D0AE-4746-AC4F-0AE12B87BB4D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65" name="Ovaal 304">
              <a:extLst>
                <a:ext uri="{FF2B5EF4-FFF2-40B4-BE49-F238E27FC236}">
                  <a16:creationId xmlns:a16="http://schemas.microsoft.com/office/drawing/2014/main" id="{A3528564-F5DE-864C-A47D-5B3BEA8C6F04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66" name="Rechthoek 305">
              <a:extLst>
                <a:ext uri="{FF2B5EF4-FFF2-40B4-BE49-F238E27FC236}">
                  <a16:creationId xmlns:a16="http://schemas.microsoft.com/office/drawing/2014/main" id="{73C2269F-ECC5-1749-98D3-35D26991A2AC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67" name="Groep 306">
              <a:extLst>
                <a:ext uri="{FF2B5EF4-FFF2-40B4-BE49-F238E27FC236}">
                  <a16:creationId xmlns:a16="http://schemas.microsoft.com/office/drawing/2014/main" id="{4CDBD636-D427-2744-B2E9-D6A1E3780656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86" name="Groep 326">
                <a:extLst>
                  <a:ext uri="{FF2B5EF4-FFF2-40B4-BE49-F238E27FC236}">
                    <a16:creationId xmlns:a16="http://schemas.microsoft.com/office/drawing/2014/main" id="{98E603B0-3BB3-ED45-895D-8AFE90A49409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89" name="Groep 331">
                  <a:extLst>
                    <a:ext uri="{FF2B5EF4-FFF2-40B4-BE49-F238E27FC236}">
                      <a16:creationId xmlns:a16="http://schemas.microsoft.com/office/drawing/2014/main" id="{2D3479D9-4839-D14C-B023-5EA49ADC7C11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96" name="Groep 339">
                    <a:extLst>
                      <a:ext uri="{FF2B5EF4-FFF2-40B4-BE49-F238E27FC236}">
                        <a16:creationId xmlns:a16="http://schemas.microsoft.com/office/drawing/2014/main" id="{D16213FA-E455-034D-9858-8A95247506A2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99" name="Rechthoek 342">
                      <a:extLst>
                        <a:ext uri="{FF2B5EF4-FFF2-40B4-BE49-F238E27FC236}">
                          <a16:creationId xmlns:a16="http://schemas.microsoft.com/office/drawing/2014/main" id="{A1D76F1F-FB37-3E43-827E-7E2D4ABD5AF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0" name="Rechthoek 343">
                      <a:extLst>
                        <a:ext uri="{FF2B5EF4-FFF2-40B4-BE49-F238E27FC236}">
                          <a16:creationId xmlns:a16="http://schemas.microsoft.com/office/drawing/2014/main" id="{BB9FD40C-D124-1A4E-96CD-730BD7BF3A1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01" name="Ovaal 344">
                      <a:extLst>
                        <a:ext uri="{FF2B5EF4-FFF2-40B4-BE49-F238E27FC236}">
                          <a16:creationId xmlns:a16="http://schemas.microsoft.com/office/drawing/2014/main" id="{16B31037-890E-F04C-B40B-C1D532E2215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97" name="Afbeelding 340">
                    <a:extLst>
                      <a:ext uri="{FF2B5EF4-FFF2-40B4-BE49-F238E27FC236}">
                        <a16:creationId xmlns:a16="http://schemas.microsoft.com/office/drawing/2014/main" id="{8227D9A4-415B-DE46-B876-0AA6C1F0940E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98" name="Afbeelding 341">
                    <a:extLst>
                      <a:ext uri="{FF2B5EF4-FFF2-40B4-BE49-F238E27FC236}">
                        <a16:creationId xmlns:a16="http://schemas.microsoft.com/office/drawing/2014/main" id="{24CF51A1-AD8A-894C-B6F2-B088D04AF38C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90" name="Groep 332">
                  <a:extLst>
                    <a:ext uri="{FF2B5EF4-FFF2-40B4-BE49-F238E27FC236}">
                      <a16:creationId xmlns:a16="http://schemas.microsoft.com/office/drawing/2014/main" id="{2D351F9D-ED1E-3E49-8C82-79F9CA5EAAE7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94" name="Rechthoek 337">
                    <a:extLst>
                      <a:ext uri="{FF2B5EF4-FFF2-40B4-BE49-F238E27FC236}">
                        <a16:creationId xmlns:a16="http://schemas.microsoft.com/office/drawing/2014/main" id="{7236D6D9-77CB-3048-B5E3-8AE66CA287C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5" name="Rechthoek 338">
                    <a:extLst>
                      <a:ext uri="{FF2B5EF4-FFF2-40B4-BE49-F238E27FC236}">
                        <a16:creationId xmlns:a16="http://schemas.microsoft.com/office/drawing/2014/main" id="{F7010E64-C27C-CD49-BB7C-E3E31D9DE34E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91" name="Groep 333">
                  <a:extLst>
                    <a:ext uri="{FF2B5EF4-FFF2-40B4-BE49-F238E27FC236}">
                      <a16:creationId xmlns:a16="http://schemas.microsoft.com/office/drawing/2014/main" id="{1962211F-4B8D-1F47-ABB8-BBB2AAB8DA51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92" name="Rechthoek 335">
                    <a:extLst>
                      <a:ext uri="{FF2B5EF4-FFF2-40B4-BE49-F238E27FC236}">
                        <a16:creationId xmlns:a16="http://schemas.microsoft.com/office/drawing/2014/main" id="{F8370809-2894-C145-99DC-9079DE1CDE0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93" name="Rechthoek 336">
                    <a:extLst>
                      <a:ext uri="{FF2B5EF4-FFF2-40B4-BE49-F238E27FC236}">
                        <a16:creationId xmlns:a16="http://schemas.microsoft.com/office/drawing/2014/main" id="{B6A5962B-6AFE-394B-B6D7-492C40844CFC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87" name="Rechthoek 327">
                <a:extLst>
                  <a:ext uri="{FF2B5EF4-FFF2-40B4-BE49-F238E27FC236}">
                    <a16:creationId xmlns:a16="http://schemas.microsoft.com/office/drawing/2014/main" id="{FC7F6815-5FE5-7646-851C-5EB3503E5B12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88" name="Gelijkbenige driehoek 330">
                <a:extLst>
                  <a:ext uri="{FF2B5EF4-FFF2-40B4-BE49-F238E27FC236}">
                    <a16:creationId xmlns:a16="http://schemas.microsoft.com/office/drawing/2014/main" id="{8875CEBB-CC79-A54E-AC14-7E4BBBBEE00D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68" name="Groep 307">
              <a:extLst>
                <a:ext uri="{FF2B5EF4-FFF2-40B4-BE49-F238E27FC236}">
                  <a16:creationId xmlns:a16="http://schemas.microsoft.com/office/drawing/2014/main" id="{5D0FC6F5-710B-DE4E-8306-3AFB0973ACD4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72" name="Rechthoek 311">
                <a:extLst>
                  <a:ext uri="{FF2B5EF4-FFF2-40B4-BE49-F238E27FC236}">
                    <a16:creationId xmlns:a16="http://schemas.microsoft.com/office/drawing/2014/main" id="{3C3636D1-5BDF-2E44-ACAC-FC6884EB64B2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3" name="Rechthoek 312">
                <a:extLst>
                  <a:ext uri="{FF2B5EF4-FFF2-40B4-BE49-F238E27FC236}">
                    <a16:creationId xmlns:a16="http://schemas.microsoft.com/office/drawing/2014/main" id="{2F361738-E431-E740-8D10-FE68896B42B6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4" name="Tekstvak 313">
                <a:extLst>
                  <a:ext uri="{FF2B5EF4-FFF2-40B4-BE49-F238E27FC236}">
                    <a16:creationId xmlns:a16="http://schemas.microsoft.com/office/drawing/2014/main" id="{44514A27-41B7-1B45-A2F5-E0AEB310A8FB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75" name="Tekstvak 314">
                <a:extLst>
                  <a:ext uri="{FF2B5EF4-FFF2-40B4-BE49-F238E27FC236}">
                    <a16:creationId xmlns:a16="http://schemas.microsoft.com/office/drawing/2014/main" id="{DB01E55F-3A97-B944-A364-A251F85B6A14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76" name="Vrije vorm: vorm 315">
                <a:extLst>
                  <a:ext uri="{FF2B5EF4-FFF2-40B4-BE49-F238E27FC236}">
                    <a16:creationId xmlns:a16="http://schemas.microsoft.com/office/drawing/2014/main" id="{E31B7125-2E19-7744-A2D6-1D95D3B24697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7" name="Gelijkbenige driehoek 316">
                <a:extLst>
                  <a:ext uri="{FF2B5EF4-FFF2-40B4-BE49-F238E27FC236}">
                    <a16:creationId xmlns:a16="http://schemas.microsoft.com/office/drawing/2014/main" id="{07CB0FC6-5E9A-994E-B7E3-0EECFC5E4820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78" name="Groep 318">
                <a:extLst>
                  <a:ext uri="{FF2B5EF4-FFF2-40B4-BE49-F238E27FC236}">
                    <a16:creationId xmlns:a16="http://schemas.microsoft.com/office/drawing/2014/main" id="{161E250C-B79A-3E48-B088-3CA71535DB6F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83" name="Rechthoek 323">
                  <a:extLst>
                    <a:ext uri="{FF2B5EF4-FFF2-40B4-BE49-F238E27FC236}">
                      <a16:creationId xmlns:a16="http://schemas.microsoft.com/office/drawing/2014/main" id="{3456CC7A-73ED-464D-93D2-0BC3BD353D4B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4" name="Rechthoek 324">
                  <a:extLst>
                    <a:ext uri="{FF2B5EF4-FFF2-40B4-BE49-F238E27FC236}">
                      <a16:creationId xmlns:a16="http://schemas.microsoft.com/office/drawing/2014/main" id="{4FFB09C8-A348-134A-A142-C396740AE9A2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5" name="Rechthoek 325">
                  <a:extLst>
                    <a:ext uri="{FF2B5EF4-FFF2-40B4-BE49-F238E27FC236}">
                      <a16:creationId xmlns:a16="http://schemas.microsoft.com/office/drawing/2014/main" id="{AE526328-8FC8-B149-8352-77B4AEBED58E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79" name="Groep 319">
                <a:extLst>
                  <a:ext uri="{FF2B5EF4-FFF2-40B4-BE49-F238E27FC236}">
                    <a16:creationId xmlns:a16="http://schemas.microsoft.com/office/drawing/2014/main" id="{DAA1DE93-43DC-6A48-8174-3E68AAB611E5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80" name="Rechthoek 320">
                  <a:extLst>
                    <a:ext uri="{FF2B5EF4-FFF2-40B4-BE49-F238E27FC236}">
                      <a16:creationId xmlns:a16="http://schemas.microsoft.com/office/drawing/2014/main" id="{0B4C57A2-4104-1447-973F-648622FF066B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1" name="Rechthoek 321">
                  <a:extLst>
                    <a:ext uri="{FF2B5EF4-FFF2-40B4-BE49-F238E27FC236}">
                      <a16:creationId xmlns:a16="http://schemas.microsoft.com/office/drawing/2014/main" id="{CC90A495-A601-BF43-B0A6-4EF0B57E523A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82" name="Rechthoek 322">
                  <a:extLst>
                    <a:ext uri="{FF2B5EF4-FFF2-40B4-BE49-F238E27FC236}">
                      <a16:creationId xmlns:a16="http://schemas.microsoft.com/office/drawing/2014/main" id="{94CF7223-8B15-D345-9E2A-41C1BCCC55D5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69" name="ICOON_info">
              <a:extLst>
                <a:ext uri="{FF2B5EF4-FFF2-40B4-BE49-F238E27FC236}">
                  <a16:creationId xmlns:a16="http://schemas.microsoft.com/office/drawing/2014/main" id="{CB3D46C5-E5D3-914F-8029-583E1A614946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70" name="Ovaal 309">
                <a:extLst>
                  <a:ext uri="{FF2B5EF4-FFF2-40B4-BE49-F238E27FC236}">
                    <a16:creationId xmlns:a16="http://schemas.microsoft.com/office/drawing/2014/main" id="{28009158-48EB-7C42-969F-32248FB02FF7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71" name="Graphic 163" descr="Informatie">
                <a:extLst>
                  <a:ext uri="{FF2B5EF4-FFF2-40B4-BE49-F238E27FC236}">
                    <a16:creationId xmlns:a16="http://schemas.microsoft.com/office/drawing/2014/main" id="{BE1EDC38-94ED-524F-9A1D-44C95ED173FB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43" name="Picture Placeholder 142">
            <a:extLst>
              <a:ext uri="{FF2B5EF4-FFF2-40B4-BE49-F238E27FC236}">
                <a16:creationId xmlns:a16="http://schemas.microsoft.com/office/drawing/2014/main" id="{C1C49DE6-8AA4-9346-9703-6F08AF71BBB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-1"/>
            <a:ext cx="12197375" cy="7234693"/>
          </a:xfrm>
          <a:custGeom>
            <a:avLst/>
            <a:gdLst>
              <a:gd name="connsiteX0" fmla="*/ 0 w 12202750"/>
              <a:gd name="connsiteY0" fmla="*/ 0 h 7234694"/>
              <a:gd name="connsiteX1" fmla="*/ 12202750 w 12202750"/>
              <a:gd name="connsiteY1" fmla="*/ 0 h 7234694"/>
              <a:gd name="connsiteX2" fmla="*/ 12202750 w 12202750"/>
              <a:gd name="connsiteY2" fmla="*/ 6857999 h 7234694"/>
              <a:gd name="connsiteX3" fmla="*/ 12196290 w 12202750"/>
              <a:gd name="connsiteY3" fmla="*/ 6857999 h 7234694"/>
              <a:gd name="connsiteX4" fmla="*/ 12197376 w 12202750"/>
              <a:gd name="connsiteY4" fmla="*/ 6868775 h 7234694"/>
              <a:gd name="connsiteX5" fmla="*/ 11831457 w 12202750"/>
              <a:gd name="connsiteY5" fmla="*/ 7234694 h 7234694"/>
              <a:gd name="connsiteX6" fmla="*/ 11465538 w 12202750"/>
              <a:gd name="connsiteY6" fmla="*/ 6868775 h 7234694"/>
              <a:gd name="connsiteX7" fmla="*/ 11466624 w 12202750"/>
              <a:gd name="connsiteY7" fmla="*/ 6857999 h 7234694"/>
              <a:gd name="connsiteX8" fmla="*/ 0 w 12202750"/>
              <a:gd name="connsiteY8" fmla="*/ 6857999 h 723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2750" h="7234694">
                <a:moveTo>
                  <a:pt x="0" y="0"/>
                </a:moveTo>
                <a:lnTo>
                  <a:pt x="12202750" y="0"/>
                </a:lnTo>
                <a:lnTo>
                  <a:pt x="12202750" y="6857999"/>
                </a:lnTo>
                <a:lnTo>
                  <a:pt x="12196290" y="6857999"/>
                </a:lnTo>
                <a:lnTo>
                  <a:pt x="12197376" y="6868775"/>
                </a:lnTo>
                <a:cubicBezTo>
                  <a:pt x="12197376" y="7070866"/>
                  <a:pt x="12033548" y="7234694"/>
                  <a:pt x="11831457" y="7234694"/>
                </a:cubicBezTo>
                <a:cubicBezTo>
                  <a:pt x="11629366" y="7234694"/>
                  <a:pt x="11465538" y="7070866"/>
                  <a:pt x="11465538" y="6868775"/>
                </a:cubicBezTo>
                <a:lnTo>
                  <a:pt x="11466624" y="6857999"/>
                </a:lnTo>
                <a:lnTo>
                  <a:pt x="0" y="685799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bIns="108000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 dirty="0"/>
              <a:t>Click the icon below </a:t>
            </a:r>
            <a:br>
              <a:rPr lang="en-GB" noProof="0" dirty="0"/>
            </a:br>
            <a:r>
              <a:rPr lang="en-GB" noProof="0" dirty="0"/>
              <a:t>to add an image.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0" y="-60892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 dirty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AGENDA 5X</a:t>
            </a:r>
          </a:p>
        </p:txBody>
      </p:sp>
      <p:sp>
        <p:nvSpPr>
          <p:cNvPr id="56" name="Tijdelijke aanduiding voor verticale tekst 2">
            <a:extLst>
              <a:ext uri="{FF2B5EF4-FFF2-40B4-BE49-F238E27FC236}">
                <a16:creationId xmlns:a16="http://schemas.microsoft.com/office/drawing/2014/main" id="{5064D6F4-BEAA-4824-AD13-E9530360A838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107735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764B5C-1269-CC4F-9CF5-47770510E46B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0" y="1292309"/>
            <a:ext cx="12192000" cy="5565691"/>
          </a:xfrm>
          <a:gradFill flip="none" rotWithShape="1">
            <a:gsLst>
              <a:gs pos="0">
                <a:schemeClr val="tx1">
                  <a:alpha val="60000"/>
                </a:schemeClr>
              </a:gs>
              <a:gs pos="48000">
                <a:schemeClr val="accent6">
                  <a:lumMod val="97000"/>
                  <a:lumOff val="3000"/>
                  <a:alpha val="50000"/>
                </a:schemeClr>
              </a:gs>
              <a:gs pos="99000">
                <a:schemeClr val="accent6">
                  <a:lumMod val="60000"/>
                  <a:lumOff val="40000"/>
                  <a:alpha val="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NL" dirty="0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02C9A5-716F-45E6-800B-D4D02CE26F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1" name="Tijdelijke aanduiding voor tekst 2">
            <a:extLst>
              <a:ext uri="{FF2B5EF4-FFF2-40B4-BE49-F238E27FC236}">
                <a16:creationId xmlns:a16="http://schemas.microsoft.com/office/drawing/2014/main" id="{442266AA-771B-344E-8F9C-7664979A468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7979" y="6138151"/>
            <a:ext cx="1674000" cy="417600"/>
          </a:xfrm>
          <a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100000"/>
                      </a14:imgEffect>
                    </a14:imgLayer>
                  </a14:imgProps>
                </a:ext>
              </a:extLst>
            </a:blip>
            <a:srcRect/>
            <a:stretch>
              <a:fillRect t="236" b="236"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113" name="Tijdelijke aanduiding voor tekst 2">
            <a:extLst>
              <a:ext uri="{FF2B5EF4-FFF2-40B4-BE49-F238E27FC236}">
                <a16:creationId xmlns:a16="http://schemas.microsoft.com/office/drawing/2014/main" id="{E289BFDE-DDD5-4746-8465-76E8658852D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612950" y="6261886"/>
            <a:ext cx="1268170" cy="291600"/>
          </a:xfrm>
          <a:blipFill>
            <a:blip r:embed="rId6"/>
            <a:srcRect/>
            <a:stretch>
              <a:fillRect t="5051" b="5051"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  <p:sp>
        <p:nvSpPr>
          <p:cNvPr id="131" name="Tijdelijke aanduiding voor verticale tekst 47">
            <a:extLst>
              <a:ext uri="{FF2B5EF4-FFF2-40B4-BE49-F238E27FC236}">
                <a16:creationId xmlns:a16="http://schemas.microsoft.com/office/drawing/2014/main" id="{8D2EBCC0-4F3B-A54D-95E2-7A8087EF1569}"/>
              </a:ext>
            </a:extLst>
          </p:cNvPr>
          <p:cNvSpPr>
            <a:spLocks noGrp="1"/>
          </p:cNvSpPr>
          <p:nvPr>
            <p:ph type="body" orient="vert" idx="27" hasCustomPrompt="1"/>
          </p:nvPr>
        </p:nvSpPr>
        <p:spPr>
          <a:xfrm>
            <a:off x="690859" y="2164285"/>
            <a:ext cx="1959953" cy="2253472"/>
          </a:xfrm>
          <a:custGeom>
            <a:avLst/>
            <a:gdLst>
              <a:gd name="connsiteX0" fmla="*/ 898830 w 4927171"/>
              <a:gd name="connsiteY0" fmla="*/ 132 h 5665056"/>
              <a:gd name="connsiteX1" fmla="*/ 939150 w 4927171"/>
              <a:gd name="connsiteY1" fmla="*/ 2085 h 5665056"/>
              <a:gd name="connsiteX2" fmla="*/ 2463586 w 4927171"/>
              <a:gd name="connsiteY2" fmla="*/ 2085 h 5665056"/>
              <a:gd name="connsiteX3" fmla="*/ 3988023 w 4927171"/>
              <a:gd name="connsiteY3" fmla="*/ 2085 h 5665056"/>
              <a:gd name="connsiteX4" fmla="*/ 4926384 w 4927171"/>
              <a:gd name="connsiteY4" fmla="*/ 1011236 h 5665056"/>
              <a:gd name="connsiteX5" fmla="*/ 4926384 w 4927171"/>
              <a:gd name="connsiteY5" fmla="*/ 4134357 h 5665056"/>
              <a:gd name="connsiteX6" fmla="*/ 4039264 w 4927171"/>
              <a:gd name="connsiteY6" fmla="*/ 5041666 h 5665056"/>
              <a:gd name="connsiteX7" fmla="*/ 2463586 w 4927171"/>
              <a:gd name="connsiteY7" fmla="*/ 5665056 h 5665056"/>
              <a:gd name="connsiteX8" fmla="*/ 887908 w 4927171"/>
              <a:gd name="connsiteY8" fmla="*/ 5041666 h 5665056"/>
              <a:gd name="connsiteX9" fmla="*/ 788 w 4927171"/>
              <a:gd name="connsiteY9" fmla="*/ 4134357 h 5665056"/>
              <a:gd name="connsiteX10" fmla="*/ 788 w 4927171"/>
              <a:gd name="connsiteY10" fmla="*/ 1011236 h 5665056"/>
              <a:gd name="connsiteX11" fmla="*/ 898830 w 4927171"/>
              <a:gd name="connsiteY11" fmla="*/ 132 h 566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27171" h="5665056">
                <a:moveTo>
                  <a:pt x="898830" y="132"/>
                </a:moveTo>
                <a:cubicBezTo>
                  <a:pt x="924488" y="590"/>
                  <a:pt x="939150" y="2085"/>
                  <a:pt x="939150" y="2085"/>
                </a:cubicBezTo>
                <a:cubicBezTo>
                  <a:pt x="939150" y="2085"/>
                  <a:pt x="939150" y="2085"/>
                  <a:pt x="2463586" y="2085"/>
                </a:cubicBezTo>
                <a:cubicBezTo>
                  <a:pt x="2463586" y="2085"/>
                  <a:pt x="2463586" y="2085"/>
                  <a:pt x="3988023" y="2085"/>
                </a:cubicBezTo>
                <a:cubicBezTo>
                  <a:pt x="3988023" y="2085"/>
                  <a:pt x="4926384" y="-93584"/>
                  <a:pt x="4926384" y="1011236"/>
                </a:cubicBezTo>
                <a:cubicBezTo>
                  <a:pt x="4926384" y="2116055"/>
                  <a:pt x="4926384" y="4134357"/>
                  <a:pt x="4926384" y="4134357"/>
                </a:cubicBezTo>
                <a:cubicBezTo>
                  <a:pt x="4926384" y="4134357"/>
                  <a:pt x="4987233" y="5041666"/>
                  <a:pt x="4039264" y="5041666"/>
                </a:cubicBezTo>
                <a:cubicBezTo>
                  <a:pt x="3107308" y="5041666"/>
                  <a:pt x="2486004" y="5643454"/>
                  <a:pt x="2463586" y="5665056"/>
                </a:cubicBezTo>
                <a:cubicBezTo>
                  <a:pt x="2441168" y="5643454"/>
                  <a:pt x="1819864" y="5041666"/>
                  <a:pt x="887908" y="5041666"/>
                </a:cubicBezTo>
                <a:cubicBezTo>
                  <a:pt x="-60061" y="5041666"/>
                  <a:pt x="788" y="4134357"/>
                  <a:pt x="788" y="4134357"/>
                </a:cubicBezTo>
                <a:cubicBezTo>
                  <a:pt x="788" y="4134357"/>
                  <a:pt x="788" y="2116055"/>
                  <a:pt x="788" y="1011236"/>
                </a:cubicBezTo>
                <a:cubicBezTo>
                  <a:pt x="788" y="44519"/>
                  <a:pt x="719221" y="-3075"/>
                  <a:pt x="898830" y="132"/>
                </a:cubicBezTo>
                <a:close/>
              </a:path>
            </a:pathLst>
          </a:custGeom>
          <a:solidFill>
            <a:schemeClr val="tx2"/>
          </a:solidFill>
        </p:spPr>
        <p:txBody>
          <a:bodyPr vert="horz" wrap="square" lIns="0" tIns="0" rIns="0" bIns="0" anchor="t">
            <a:noAutofit/>
          </a:bodyPr>
          <a:lstStyle>
            <a:lvl1pPr marL="0" indent="0">
              <a:buNone/>
              <a:defRPr sz="100" b="1" cap="all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   SDFSDFDFDFSDF</a:t>
            </a:r>
          </a:p>
        </p:txBody>
      </p:sp>
      <p:sp>
        <p:nvSpPr>
          <p:cNvPr id="139" name="Tijdelijke aanduiding voor verticale tekst 47">
            <a:extLst>
              <a:ext uri="{FF2B5EF4-FFF2-40B4-BE49-F238E27FC236}">
                <a16:creationId xmlns:a16="http://schemas.microsoft.com/office/drawing/2014/main" id="{9B6CB482-C550-2546-AA8D-D30717C90551}"/>
              </a:ext>
            </a:extLst>
          </p:cNvPr>
          <p:cNvSpPr>
            <a:spLocks noGrp="1"/>
          </p:cNvSpPr>
          <p:nvPr>
            <p:ph type="body" orient="vert" idx="28" hasCustomPrompt="1"/>
          </p:nvPr>
        </p:nvSpPr>
        <p:spPr>
          <a:xfrm>
            <a:off x="2896366" y="2164285"/>
            <a:ext cx="1959953" cy="2253472"/>
          </a:xfrm>
          <a:custGeom>
            <a:avLst/>
            <a:gdLst>
              <a:gd name="connsiteX0" fmla="*/ 898830 w 4927171"/>
              <a:gd name="connsiteY0" fmla="*/ 132 h 5665056"/>
              <a:gd name="connsiteX1" fmla="*/ 939150 w 4927171"/>
              <a:gd name="connsiteY1" fmla="*/ 2085 h 5665056"/>
              <a:gd name="connsiteX2" fmla="*/ 2463586 w 4927171"/>
              <a:gd name="connsiteY2" fmla="*/ 2085 h 5665056"/>
              <a:gd name="connsiteX3" fmla="*/ 3988023 w 4927171"/>
              <a:gd name="connsiteY3" fmla="*/ 2085 h 5665056"/>
              <a:gd name="connsiteX4" fmla="*/ 4926384 w 4927171"/>
              <a:gd name="connsiteY4" fmla="*/ 1011236 h 5665056"/>
              <a:gd name="connsiteX5" fmla="*/ 4926384 w 4927171"/>
              <a:gd name="connsiteY5" fmla="*/ 4134357 h 5665056"/>
              <a:gd name="connsiteX6" fmla="*/ 4039264 w 4927171"/>
              <a:gd name="connsiteY6" fmla="*/ 5041666 h 5665056"/>
              <a:gd name="connsiteX7" fmla="*/ 2463586 w 4927171"/>
              <a:gd name="connsiteY7" fmla="*/ 5665056 h 5665056"/>
              <a:gd name="connsiteX8" fmla="*/ 887908 w 4927171"/>
              <a:gd name="connsiteY8" fmla="*/ 5041666 h 5665056"/>
              <a:gd name="connsiteX9" fmla="*/ 788 w 4927171"/>
              <a:gd name="connsiteY9" fmla="*/ 4134357 h 5665056"/>
              <a:gd name="connsiteX10" fmla="*/ 788 w 4927171"/>
              <a:gd name="connsiteY10" fmla="*/ 1011236 h 5665056"/>
              <a:gd name="connsiteX11" fmla="*/ 898830 w 4927171"/>
              <a:gd name="connsiteY11" fmla="*/ 132 h 566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27171" h="5665056">
                <a:moveTo>
                  <a:pt x="898830" y="132"/>
                </a:moveTo>
                <a:cubicBezTo>
                  <a:pt x="924488" y="590"/>
                  <a:pt x="939150" y="2085"/>
                  <a:pt x="939150" y="2085"/>
                </a:cubicBezTo>
                <a:cubicBezTo>
                  <a:pt x="939150" y="2085"/>
                  <a:pt x="939150" y="2085"/>
                  <a:pt x="2463586" y="2085"/>
                </a:cubicBezTo>
                <a:cubicBezTo>
                  <a:pt x="2463586" y="2085"/>
                  <a:pt x="2463586" y="2085"/>
                  <a:pt x="3988023" y="2085"/>
                </a:cubicBezTo>
                <a:cubicBezTo>
                  <a:pt x="3988023" y="2085"/>
                  <a:pt x="4926384" y="-93584"/>
                  <a:pt x="4926384" y="1011236"/>
                </a:cubicBezTo>
                <a:cubicBezTo>
                  <a:pt x="4926384" y="2116055"/>
                  <a:pt x="4926384" y="4134357"/>
                  <a:pt x="4926384" y="4134357"/>
                </a:cubicBezTo>
                <a:cubicBezTo>
                  <a:pt x="4926384" y="4134357"/>
                  <a:pt x="4987233" y="5041666"/>
                  <a:pt x="4039264" y="5041666"/>
                </a:cubicBezTo>
                <a:cubicBezTo>
                  <a:pt x="3107308" y="5041666"/>
                  <a:pt x="2486004" y="5643454"/>
                  <a:pt x="2463586" y="5665056"/>
                </a:cubicBezTo>
                <a:cubicBezTo>
                  <a:pt x="2441168" y="5643454"/>
                  <a:pt x="1819864" y="5041666"/>
                  <a:pt x="887908" y="5041666"/>
                </a:cubicBezTo>
                <a:cubicBezTo>
                  <a:pt x="-60061" y="5041666"/>
                  <a:pt x="788" y="4134357"/>
                  <a:pt x="788" y="4134357"/>
                </a:cubicBezTo>
                <a:cubicBezTo>
                  <a:pt x="788" y="4134357"/>
                  <a:pt x="788" y="2116055"/>
                  <a:pt x="788" y="1011236"/>
                </a:cubicBezTo>
                <a:cubicBezTo>
                  <a:pt x="788" y="44519"/>
                  <a:pt x="719221" y="-3075"/>
                  <a:pt x="898830" y="132"/>
                </a:cubicBezTo>
                <a:close/>
              </a:path>
            </a:pathLst>
          </a:custGeom>
          <a:solidFill>
            <a:srgbClr val="05583D"/>
          </a:solidFill>
        </p:spPr>
        <p:txBody>
          <a:bodyPr vert="horz" wrap="square" lIns="0" tIns="0" rIns="0" bIns="0" anchor="t">
            <a:noAutofit/>
          </a:bodyPr>
          <a:lstStyle>
            <a:lvl1pPr marL="0" indent="0">
              <a:buNone/>
              <a:defRPr sz="100" b="1" cap="all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   </a:t>
            </a:r>
          </a:p>
        </p:txBody>
      </p:sp>
      <p:sp>
        <p:nvSpPr>
          <p:cNvPr id="140" name="Tijdelijke aanduiding voor verticale tekst 47">
            <a:extLst>
              <a:ext uri="{FF2B5EF4-FFF2-40B4-BE49-F238E27FC236}">
                <a16:creationId xmlns:a16="http://schemas.microsoft.com/office/drawing/2014/main" id="{6DC7527B-A7D2-C64A-B973-88BC4D36A7EE}"/>
              </a:ext>
            </a:extLst>
          </p:cNvPr>
          <p:cNvSpPr>
            <a:spLocks noGrp="1"/>
          </p:cNvSpPr>
          <p:nvPr>
            <p:ph type="body" orient="vert" idx="29" hasCustomPrompt="1"/>
          </p:nvPr>
        </p:nvSpPr>
        <p:spPr>
          <a:xfrm>
            <a:off x="5101873" y="2164285"/>
            <a:ext cx="1959953" cy="2253472"/>
          </a:xfrm>
          <a:custGeom>
            <a:avLst/>
            <a:gdLst>
              <a:gd name="connsiteX0" fmla="*/ 898830 w 4927171"/>
              <a:gd name="connsiteY0" fmla="*/ 132 h 5665056"/>
              <a:gd name="connsiteX1" fmla="*/ 939150 w 4927171"/>
              <a:gd name="connsiteY1" fmla="*/ 2085 h 5665056"/>
              <a:gd name="connsiteX2" fmla="*/ 2463586 w 4927171"/>
              <a:gd name="connsiteY2" fmla="*/ 2085 h 5665056"/>
              <a:gd name="connsiteX3" fmla="*/ 3988023 w 4927171"/>
              <a:gd name="connsiteY3" fmla="*/ 2085 h 5665056"/>
              <a:gd name="connsiteX4" fmla="*/ 4926384 w 4927171"/>
              <a:gd name="connsiteY4" fmla="*/ 1011236 h 5665056"/>
              <a:gd name="connsiteX5" fmla="*/ 4926384 w 4927171"/>
              <a:gd name="connsiteY5" fmla="*/ 4134357 h 5665056"/>
              <a:gd name="connsiteX6" fmla="*/ 4039264 w 4927171"/>
              <a:gd name="connsiteY6" fmla="*/ 5041666 h 5665056"/>
              <a:gd name="connsiteX7" fmla="*/ 2463586 w 4927171"/>
              <a:gd name="connsiteY7" fmla="*/ 5665056 h 5665056"/>
              <a:gd name="connsiteX8" fmla="*/ 887908 w 4927171"/>
              <a:gd name="connsiteY8" fmla="*/ 5041666 h 5665056"/>
              <a:gd name="connsiteX9" fmla="*/ 788 w 4927171"/>
              <a:gd name="connsiteY9" fmla="*/ 4134357 h 5665056"/>
              <a:gd name="connsiteX10" fmla="*/ 788 w 4927171"/>
              <a:gd name="connsiteY10" fmla="*/ 1011236 h 5665056"/>
              <a:gd name="connsiteX11" fmla="*/ 898830 w 4927171"/>
              <a:gd name="connsiteY11" fmla="*/ 132 h 566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27171" h="5665056">
                <a:moveTo>
                  <a:pt x="898830" y="132"/>
                </a:moveTo>
                <a:cubicBezTo>
                  <a:pt x="924488" y="590"/>
                  <a:pt x="939150" y="2085"/>
                  <a:pt x="939150" y="2085"/>
                </a:cubicBezTo>
                <a:cubicBezTo>
                  <a:pt x="939150" y="2085"/>
                  <a:pt x="939150" y="2085"/>
                  <a:pt x="2463586" y="2085"/>
                </a:cubicBezTo>
                <a:cubicBezTo>
                  <a:pt x="2463586" y="2085"/>
                  <a:pt x="2463586" y="2085"/>
                  <a:pt x="3988023" y="2085"/>
                </a:cubicBezTo>
                <a:cubicBezTo>
                  <a:pt x="3988023" y="2085"/>
                  <a:pt x="4926384" y="-93584"/>
                  <a:pt x="4926384" y="1011236"/>
                </a:cubicBezTo>
                <a:cubicBezTo>
                  <a:pt x="4926384" y="2116055"/>
                  <a:pt x="4926384" y="4134357"/>
                  <a:pt x="4926384" y="4134357"/>
                </a:cubicBezTo>
                <a:cubicBezTo>
                  <a:pt x="4926384" y="4134357"/>
                  <a:pt x="4987233" y="5041666"/>
                  <a:pt x="4039264" y="5041666"/>
                </a:cubicBezTo>
                <a:cubicBezTo>
                  <a:pt x="3107308" y="5041666"/>
                  <a:pt x="2486004" y="5643454"/>
                  <a:pt x="2463586" y="5665056"/>
                </a:cubicBezTo>
                <a:cubicBezTo>
                  <a:pt x="2441168" y="5643454"/>
                  <a:pt x="1819864" y="5041666"/>
                  <a:pt x="887908" y="5041666"/>
                </a:cubicBezTo>
                <a:cubicBezTo>
                  <a:pt x="-60061" y="5041666"/>
                  <a:pt x="788" y="4134357"/>
                  <a:pt x="788" y="4134357"/>
                </a:cubicBezTo>
                <a:cubicBezTo>
                  <a:pt x="788" y="4134357"/>
                  <a:pt x="788" y="2116055"/>
                  <a:pt x="788" y="1011236"/>
                </a:cubicBezTo>
                <a:cubicBezTo>
                  <a:pt x="788" y="44519"/>
                  <a:pt x="719221" y="-3075"/>
                  <a:pt x="898830" y="132"/>
                </a:cubicBezTo>
                <a:close/>
              </a:path>
            </a:pathLst>
          </a:custGeom>
          <a:solidFill>
            <a:srgbClr val="50AD34"/>
          </a:solidFill>
        </p:spPr>
        <p:txBody>
          <a:bodyPr vert="horz" wrap="square" lIns="0" tIns="0" rIns="0" bIns="0" anchor="t">
            <a:noAutofit/>
          </a:bodyPr>
          <a:lstStyle>
            <a:lvl1pPr marL="0" indent="0">
              <a:buNone/>
              <a:defRPr sz="100" b="1" cap="all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   </a:t>
            </a:r>
          </a:p>
        </p:txBody>
      </p:sp>
      <p:sp>
        <p:nvSpPr>
          <p:cNvPr id="141" name="Tijdelijke aanduiding voor verticale tekst 47">
            <a:extLst>
              <a:ext uri="{FF2B5EF4-FFF2-40B4-BE49-F238E27FC236}">
                <a16:creationId xmlns:a16="http://schemas.microsoft.com/office/drawing/2014/main" id="{B1FBDC77-0CBB-0A42-8490-AAAA89EF5BF4}"/>
              </a:ext>
            </a:extLst>
          </p:cNvPr>
          <p:cNvSpPr>
            <a:spLocks noGrp="1"/>
          </p:cNvSpPr>
          <p:nvPr>
            <p:ph type="body" orient="vert" idx="30" hasCustomPrompt="1"/>
          </p:nvPr>
        </p:nvSpPr>
        <p:spPr>
          <a:xfrm>
            <a:off x="7307380" y="2164285"/>
            <a:ext cx="1959953" cy="2253472"/>
          </a:xfrm>
          <a:custGeom>
            <a:avLst/>
            <a:gdLst>
              <a:gd name="connsiteX0" fmla="*/ 898830 w 4927171"/>
              <a:gd name="connsiteY0" fmla="*/ 132 h 5665056"/>
              <a:gd name="connsiteX1" fmla="*/ 939150 w 4927171"/>
              <a:gd name="connsiteY1" fmla="*/ 2085 h 5665056"/>
              <a:gd name="connsiteX2" fmla="*/ 2463586 w 4927171"/>
              <a:gd name="connsiteY2" fmla="*/ 2085 h 5665056"/>
              <a:gd name="connsiteX3" fmla="*/ 3988023 w 4927171"/>
              <a:gd name="connsiteY3" fmla="*/ 2085 h 5665056"/>
              <a:gd name="connsiteX4" fmla="*/ 4926384 w 4927171"/>
              <a:gd name="connsiteY4" fmla="*/ 1011236 h 5665056"/>
              <a:gd name="connsiteX5" fmla="*/ 4926384 w 4927171"/>
              <a:gd name="connsiteY5" fmla="*/ 4134357 h 5665056"/>
              <a:gd name="connsiteX6" fmla="*/ 4039264 w 4927171"/>
              <a:gd name="connsiteY6" fmla="*/ 5041666 h 5665056"/>
              <a:gd name="connsiteX7" fmla="*/ 2463586 w 4927171"/>
              <a:gd name="connsiteY7" fmla="*/ 5665056 h 5665056"/>
              <a:gd name="connsiteX8" fmla="*/ 887908 w 4927171"/>
              <a:gd name="connsiteY8" fmla="*/ 5041666 h 5665056"/>
              <a:gd name="connsiteX9" fmla="*/ 788 w 4927171"/>
              <a:gd name="connsiteY9" fmla="*/ 4134357 h 5665056"/>
              <a:gd name="connsiteX10" fmla="*/ 788 w 4927171"/>
              <a:gd name="connsiteY10" fmla="*/ 1011236 h 5665056"/>
              <a:gd name="connsiteX11" fmla="*/ 898830 w 4927171"/>
              <a:gd name="connsiteY11" fmla="*/ 132 h 566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27171" h="5665056">
                <a:moveTo>
                  <a:pt x="898830" y="132"/>
                </a:moveTo>
                <a:cubicBezTo>
                  <a:pt x="924488" y="590"/>
                  <a:pt x="939150" y="2085"/>
                  <a:pt x="939150" y="2085"/>
                </a:cubicBezTo>
                <a:cubicBezTo>
                  <a:pt x="939150" y="2085"/>
                  <a:pt x="939150" y="2085"/>
                  <a:pt x="2463586" y="2085"/>
                </a:cubicBezTo>
                <a:cubicBezTo>
                  <a:pt x="2463586" y="2085"/>
                  <a:pt x="2463586" y="2085"/>
                  <a:pt x="3988023" y="2085"/>
                </a:cubicBezTo>
                <a:cubicBezTo>
                  <a:pt x="3988023" y="2085"/>
                  <a:pt x="4926384" y="-93584"/>
                  <a:pt x="4926384" y="1011236"/>
                </a:cubicBezTo>
                <a:cubicBezTo>
                  <a:pt x="4926384" y="2116055"/>
                  <a:pt x="4926384" y="4134357"/>
                  <a:pt x="4926384" y="4134357"/>
                </a:cubicBezTo>
                <a:cubicBezTo>
                  <a:pt x="4926384" y="4134357"/>
                  <a:pt x="4987233" y="5041666"/>
                  <a:pt x="4039264" y="5041666"/>
                </a:cubicBezTo>
                <a:cubicBezTo>
                  <a:pt x="3107308" y="5041666"/>
                  <a:pt x="2486004" y="5643454"/>
                  <a:pt x="2463586" y="5665056"/>
                </a:cubicBezTo>
                <a:cubicBezTo>
                  <a:pt x="2441168" y="5643454"/>
                  <a:pt x="1819864" y="5041666"/>
                  <a:pt x="887908" y="5041666"/>
                </a:cubicBezTo>
                <a:cubicBezTo>
                  <a:pt x="-60061" y="5041666"/>
                  <a:pt x="788" y="4134357"/>
                  <a:pt x="788" y="4134357"/>
                </a:cubicBezTo>
                <a:cubicBezTo>
                  <a:pt x="788" y="4134357"/>
                  <a:pt x="788" y="2116055"/>
                  <a:pt x="788" y="1011236"/>
                </a:cubicBezTo>
                <a:cubicBezTo>
                  <a:pt x="788" y="44519"/>
                  <a:pt x="719221" y="-3075"/>
                  <a:pt x="898830" y="132"/>
                </a:cubicBezTo>
                <a:close/>
              </a:path>
            </a:pathLst>
          </a:custGeom>
          <a:solidFill>
            <a:srgbClr val="CCE8D1"/>
          </a:solidFill>
        </p:spPr>
        <p:txBody>
          <a:bodyPr vert="horz" wrap="square" lIns="0" tIns="0" rIns="0" bIns="0" anchor="t">
            <a:noAutofit/>
          </a:bodyPr>
          <a:lstStyle>
            <a:lvl1pPr marL="0" indent="0">
              <a:buNone/>
              <a:defRPr sz="100" b="1" cap="all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   </a:t>
            </a:r>
          </a:p>
        </p:txBody>
      </p:sp>
      <p:sp>
        <p:nvSpPr>
          <p:cNvPr id="142" name="Tijdelijke aanduiding voor verticale tekst 47">
            <a:extLst>
              <a:ext uri="{FF2B5EF4-FFF2-40B4-BE49-F238E27FC236}">
                <a16:creationId xmlns:a16="http://schemas.microsoft.com/office/drawing/2014/main" id="{075D9474-2BFA-E843-8CC1-5645C38DAA1F}"/>
              </a:ext>
            </a:extLst>
          </p:cNvPr>
          <p:cNvSpPr>
            <a:spLocks noGrp="1"/>
          </p:cNvSpPr>
          <p:nvPr>
            <p:ph type="body" orient="vert" idx="31" hasCustomPrompt="1"/>
          </p:nvPr>
        </p:nvSpPr>
        <p:spPr>
          <a:xfrm>
            <a:off x="9512888" y="2164285"/>
            <a:ext cx="1959953" cy="2253472"/>
          </a:xfrm>
          <a:custGeom>
            <a:avLst/>
            <a:gdLst>
              <a:gd name="connsiteX0" fmla="*/ 898830 w 4927171"/>
              <a:gd name="connsiteY0" fmla="*/ 132 h 5665056"/>
              <a:gd name="connsiteX1" fmla="*/ 939150 w 4927171"/>
              <a:gd name="connsiteY1" fmla="*/ 2085 h 5665056"/>
              <a:gd name="connsiteX2" fmla="*/ 2463586 w 4927171"/>
              <a:gd name="connsiteY2" fmla="*/ 2085 h 5665056"/>
              <a:gd name="connsiteX3" fmla="*/ 3988023 w 4927171"/>
              <a:gd name="connsiteY3" fmla="*/ 2085 h 5665056"/>
              <a:gd name="connsiteX4" fmla="*/ 4926384 w 4927171"/>
              <a:gd name="connsiteY4" fmla="*/ 1011236 h 5665056"/>
              <a:gd name="connsiteX5" fmla="*/ 4926384 w 4927171"/>
              <a:gd name="connsiteY5" fmla="*/ 4134357 h 5665056"/>
              <a:gd name="connsiteX6" fmla="*/ 4039264 w 4927171"/>
              <a:gd name="connsiteY6" fmla="*/ 5041666 h 5665056"/>
              <a:gd name="connsiteX7" fmla="*/ 2463586 w 4927171"/>
              <a:gd name="connsiteY7" fmla="*/ 5665056 h 5665056"/>
              <a:gd name="connsiteX8" fmla="*/ 887908 w 4927171"/>
              <a:gd name="connsiteY8" fmla="*/ 5041666 h 5665056"/>
              <a:gd name="connsiteX9" fmla="*/ 788 w 4927171"/>
              <a:gd name="connsiteY9" fmla="*/ 4134357 h 5665056"/>
              <a:gd name="connsiteX10" fmla="*/ 788 w 4927171"/>
              <a:gd name="connsiteY10" fmla="*/ 1011236 h 5665056"/>
              <a:gd name="connsiteX11" fmla="*/ 898830 w 4927171"/>
              <a:gd name="connsiteY11" fmla="*/ 132 h 566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27171" h="5665056">
                <a:moveTo>
                  <a:pt x="898830" y="132"/>
                </a:moveTo>
                <a:cubicBezTo>
                  <a:pt x="924488" y="590"/>
                  <a:pt x="939150" y="2085"/>
                  <a:pt x="939150" y="2085"/>
                </a:cubicBezTo>
                <a:cubicBezTo>
                  <a:pt x="939150" y="2085"/>
                  <a:pt x="939150" y="2085"/>
                  <a:pt x="2463586" y="2085"/>
                </a:cubicBezTo>
                <a:cubicBezTo>
                  <a:pt x="2463586" y="2085"/>
                  <a:pt x="2463586" y="2085"/>
                  <a:pt x="3988023" y="2085"/>
                </a:cubicBezTo>
                <a:cubicBezTo>
                  <a:pt x="3988023" y="2085"/>
                  <a:pt x="4926384" y="-93584"/>
                  <a:pt x="4926384" y="1011236"/>
                </a:cubicBezTo>
                <a:cubicBezTo>
                  <a:pt x="4926384" y="2116055"/>
                  <a:pt x="4926384" y="4134357"/>
                  <a:pt x="4926384" y="4134357"/>
                </a:cubicBezTo>
                <a:cubicBezTo>
                  <a:pt x="4926384" y="4134357"/>
                  <a:pt x="4987233" y="5041666"/>
                  <a:pt x="4039264" y="5041666"/>
                </a:cubicBezTo>
                <a:cubicBezTo>
                  <a:pt x="3107308" y="5041666"/>
                  <a:pt x="2486004" y="5643454"/>
                  <a:pt x="2463586" y="5665056"/>
                </a:cubicBezTo>
                <a:cubicBezTo>
                  <a:pt x="2441168" y="5643454"/>
                  <a:pt x="1819864" y="5041666"/>
                  <a:pt x="887908" y="5041666"/>
                </a:cubicBezTo>
                <a:cubicBezTo>
                  <a:pt x="-60061" y="5041666"/>
                  <a:pt x="788" y="4134357"/>
                  <a:pt x="788" y="4134357"/>
                </a:cubicBezTo>
                <a:cubicBezTo>
                  <a:pt x="788" y="4134357"/>
                  <a:pt x="788" y="2116055"/>
                  <a:pt x="788" y="1011236"/>
                </a:cubicBezTo>
                <a:cubicBezTo>
                  <a:pt x="788" y="44519"/>
                  <a:pt x="719221" y="-3075"/>
                  <a:pt x="898830" y="132"/>
                </a:cubicBezTo>
                <a:close/>
              </a:path>
            </a:pathLst>
          </a:custGeom>
          <a:solidFill>
            <a:schemeClr val="tx2"/>
          </a:solidFill>
        </p:spPr>
        <p:txBody>
          <a:bodyPr vert="horz" wrap="square" lIns="0" tIns="0" rIns="0" bIns="0" anchor="t">
            <a:noAutofit/>
          </a:bodyPr>
          <a:lstStyle>
            <a:lvl1pPr marL="0" indent="0">
              <a:buNone/>
              <a:defRPr sz="100" b="1" cap="all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   </a:t>
            </a:r>
          </a:p>
        </p:txBody>
      </p:sp>
      <p:sp>
        <p:nvSpPr>
          <p:cNvPr id="144" name="Tijdelijke aanduiding voor verticale tekst 2">
            <a:extLst>
              <a:ext uri="{FF2B5EF4-FFF2-40B4-BE49-F238E27FC236}">
                <a16:creationId xmlns:a16="http://schemas.microsoft.com/office/drawing/2014/main" id="{4FE6C78F-F552-FE44-8A7B-957712F3CC92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98500" y="4645989"/>
            <a:ext cx="1972339" cy="1144793"/>
          </a:xfrm>
        </p:spPr>
        <p:txBody>
          <a:bodyPr vert="horz" lIns="0" tIns="0" rIns="0" bIns="0"/>
          <a:lstStyle>
            <a:lvl1pPr marL="0" indent="0" algn="ctr">
              <a:buClr>
                <a:schemeClr val="bg1"/>
              </a:buClr>
              <a:buNone/>
              <a:defRPr sz="1200">
                <a:solidFill>
                  <a:schemeClr val="bg1"/>
                </a:solidFill>
              </a:defRPr>
            </a:lvl1pPr>
            <a:lvl2pPr algn="ctr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 dirty="0"/>
              <a:t>Subtitle / Extra Information</a:t>
            </a:r>
          </a:p>
        </p:txBody>
      </p:sp>
      <p:sp>
        <p:nvSpPr>
          <p:cNvPr id="145" name="Tijdelijke aanduiding voor verticale tekst 2">
            <a:extLst>
              <a:ext uri="{FF2B5EF4-FFF2-40B4-BE49-F238E27FC236}">
                <a16:creationId xmlns:a16="http://schemas.microsoft.com/office/drawing/2014/main" id="{48F0ADEA-B81B-1B4E-B3E4-3CFA1294097D}"/>
              </a:ext>
            </a:extLst>
          </p:cNvPr>
          <p:cNvSpPr>
            <a:spLocks noGrp="1"/>
          </p:cNvSpPr>
          <p:nvPr>
            <p:ph type="body" orient="vert" idx="32" hasCustomPrompt="1"/>
          </p:nvPr>
        </p:nvSpPr>
        <p:spPr>
          <a:xfrm>
            <a:off x="2897568" y="4645989"/>
            <a:ext cx="1972339" cy="1144793"/>
          </a:xfrm>
        </p:spPr>
        <p:txBody>
          <a:bodyPr vert="horz" lIns="0" tIns="0" rIns="0" bIns="0"/>
          <a:lstStyle>
            <a:lvl1pPr marL="0" indent="0" algn="ctr">
              <a:buClr>
                <a:schemeClr val="bg1"/>
              </a:buClr>
              <a:buNone/>
              <a:defRPr sz="1200">
                <a:solidFill>
                  <a:schemeClr val="bg1"/>
                </a:solidFill>
              </a:defRPr>
            </a:lvl1pPr>
            <a:lvl2pPr algn="ctr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 dirty="0"/>
              <a:t>Subtitle / Extra Information</a:t>
            </a:r>
          </a:p>
        </p:txBody>
      </p:sp>
      <p:sp>
        <p:nvSpPr>
          <p:cNvPr id="146" name="Tijdelijke aanduiding voor verticale tekst 2">
            <a:extLst>
              <a:ext uri="{FF2B5EF4-FFF2-40B4-BE49-F238E27FC236}">
                <a16:creationId xmlns:a16="http://schemas.microsoft.com/office/drawing/2014/main" id="{79A11DA2-D361-A740-9BE3-397062DA3F5F}"/>
              </a:ext>
            </a:extLst>
          </p:cNvPr>
          <p:cNvSpPr>
            <a:spLocks noGrp="1"/>
          </p:cNvSpPr>
          <p:nvPr>
            <p:ph type="body" orient="vert" idx="33" hasCustomPrompt="1"/>
          </p:nvPr>
        </p:nvSpPr>
        <p:spPr>
          <a:xfrm>
            <a:off x="5096636" y="4645989"/>
            <a:ext cx="1972339" cy="1144793"/>
          </a:xfrm>
        </p:spPr>
        <p:txBody>
          <a:bodyPr vert="horz" lIns="0" tIns="0" rIns="0" bIns="0"/>
          <a:lstStyle>
            <a:lvl1pPr marL="0" indent="0" algn="ctr">
              <a:buClr>
                <a:schemeClr val="bg1"/>
              </a:buClr>
              <a:buNone/>
              <a:defRPr sz="1200">
                <a:solidFill>
                  <a:schemeClr val="bg1"/>
                </a:solidFill>
              </a:defRPr>
            </a:lvl1pPr>
            <a:lvl2pPr algn="ctr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 dirty="0"/>
              <a:t>Subtitle / Extra Information</a:t>
            </a:r>
          </a:p>
        </p:txBody>
      </p:sp>
      <p:sp>
        <p:nvSpPr>
          <p:cNvPr id="147" name="Tijdelijke aanduiding voor verticale tekst 2">
            <a:extLst>
              <a:ext uri="{FF2B5EF4-FFF2-40B4-BE49-F238E27FC236}">
                <a16:creationId xmlns:a16="http://schemas.microsoft.com/office/drawing/2014/main" id="{B33A83C4-84BC-164F-AE8A-9DE6135EFD1D}"/>
              </a:ext>
            </a:extLst>
          </p:cNvPr>
          <p:cNvSpPr>
            <a:spLocks noGrp="1"/>
          </p:cNvSpPr>
          <p:nvPr>
            <p:ph type="body" orient="vert" idx="34" hasCustomPrompt="1"/>
          </p:nvPr>
        </p:nvSpPr>
        <p:spPr>
          <a:xfrm>
            <a:off x="7295703" y="4645989"/>
            <a:ext cx="1972339" cy="1144793"/>
          </a:xfrm>
        </p:spPr>
        <p:txBody>
          <a:bodyPr vert="horz" lIns="0" tIns="0" rIns="0" bIns="0"/>
          <a:lstStyle>
            <a:lvl1pPr marL="0" indent="0" algn="ctr">
              <a:buClr>
                <a:schemeClr val="bg1"/>
              </a:buClr>
              <a:buNone/>
              <a:defRPr sz="1200">
                <a:solidFill>
                  <a:schemeClr val="bg1"/>
                </a:solidFill>
              </a:defRPr>
            </a:lvl1pPr>
            <a:lvl2pPr algn="ctr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 dirty="0"/>
              <a:t>Subtitle / Extra Information</a:t>
            </a:r>
          </a:p>
        </p:txBody>
      </p:sp>
      <p:sp>
        <p:nvSpPr>
          <p:cNvPr id="148" name="Tijdelijke aanduiding voor verticale tekst 2">
            <a:extLst>
              <a:ext uri="{FF2B5EF4-FFF2-40B4-BE49-F238E27FC236}">
                <a16:creationId xmlns:a16="http://schemas.microsoft.com/office/drawing/2014/main" id="{63727039-1290-3D45-979B-26DCFB25CD7C}"/>
              </a:ext>
            </a:extLst>
          </p:cNvPr>
          <p:cNvSpPr>
            <a:spLocks noGrp="1"/>
          </p:cNvSpPr>
          <p:nvPr>
            <p:ph type="body" orient="vert" idx="35" hasCustomPrompt="1"/>
          </p:nvPr>
        </p:nvSpPr>
        <p:spPr>
          <a:xfrm>
            <a:off x="9494770" y="4645989"/>
            <a:ext cx="1972339" cy="1144793"/>
          </a:xfrm>
        </p:spPr>
        <p:txBody>
          <a:bodyPr vert="horz" lIns="0" tIns="0" rIns="0" bIns="0"/>
          <a:lstStyle>
            <a:lvl1pPr marL="0" indent="0" algn="ctr">
              <a:buClr>
                <a:schemeClr val="bg1"/>
              </a:buClr>
              <a:buNone/>
              <a:defRPr sz="1200">
                <a:solidFill>
                  <a:schemeClr val="bg1"/>
                </a:solidFill>
              </a:defRPr>
            </a:lvl1pPr>
            <a:lvl2pPr algn="ctr"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 algn="ctr"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GB" noProof="0" dirty="0"/>
              <a:t>Subtitle / Extra Information</a:t>
            </a:r>
          </a:p>
        </p:txBody>
      </p:sp>
      <p:sp>
        <p:nvSpPr>
          <p:cNvPr id="114" name="Text Placeholder 2">
            <a:extLst>
              <a:ext uri="{FF2B5EF4-FFF2-40B4-BE49-F238E27FC236}">
                <a16:creationId xmlns:a16="http://schemas.microsoft.com/office/drawing/2014/main" id="{A2CFD739-BA7F-4B45-B85D-B4BFFC47366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315" y="2553358"/>
            <a:ext cx="1717040" cy="1325367"/>
          </a:xfrm>
          <a:noFill/>
        </p:spPr>
        <p:txBody>
          <a:bodyPr lIns="0" tIns="0" rIns="0" bIns="0" anchor="ctr" anchorCtr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11113" indent="0" algn="ctr">
              <a:buClr>
                <a:schemeClr val="bg1"/>
              </a:buClr>
              <a:buNone/>
              <a:tabLst/>
              <a:defRPr sz="2400" b="1">
                <a:solidFill>
                  <a:schemeClr val="bg1"/>
                </a:solidFill>
              </a:defRPr>
            </a:lvl2pPr>
            <a:lvl3pPr algn="ctr">
              <a:defRPr sz="2400" b="1">
                <a:solidFill>
                  <a:schemeClr val="bg1"/>
                </a:solidFill>
              </a:defRPr>
            </a:lvl3pPr>
            <a:lvl4pPr algn="ctr">
              <a:defRPr sz="2400" cap="none">
                <a:solidFill>
                  <a:schemeClr val="bg1"/>
                </a:solidFill>
              </a:defRPr>
            </a:lvl4pPr>
            <a:lvl5pPr marL="0" indent="0" algn="ctr">
              <a:buClr>
                <a:schemeClr val="bg1"/>
              </a:buClr>
              <a:buNone/>
              <a:defRPr sz="2400" b="1">
                <a:solidFill>
                  <a:schemeClr val="bg1"/>
                </a:solidFill>
              </a:defRPr>
            </a:lvl5pPr>
            <a:lvl6pPr marL="0" indent="0" algn="ctr">
              <a:buNone/>
              <a:defRPr sz="2400" b="1">
                <a:solidFill>
                  <a:schemeClr val="bg1"/>
                </a:solidFill>
              </a:defRPr>
            </a:lvl6pPr>
            <a:lvl7pPr marL="11113" indent="0" algn="ctr">
              <a:buNone/>
              <a:tabLst/>
              <a:defRPr sz="2400" b="1">
                <a:solidFill>
                  <a:schemeClr val="bg1"/>
                </a:solidFill>
              </a:defRPr>
            </a:lvl7pPr>
            <a:lvl8pPr algn="ctr">
              <a:defRPr sz="2400" b="1">
                <a:solidFill>
                  <a:schemeClr val="bg1"/>
                </a:solidFill>
              </a:defRPr>
            </a:lvl8pPr>
            <a:lvl9pPr algn="ctr">
              <a:defRPr sz="2400" cap="none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Chapter</a:t>
            </a:r>
            <a:br>
              <a:rPr lang="en-US" dirty="0"/>
            </a:br>
            <a:r>
              <a:rPr lang="en-US" dirty="0"/>
              <a:t>title</a:t>
            </a:r>
            <a:endParaRPr lang="en-GB" noProof="0" dirty="0"/>
          </a:p>
        </p:txBody>
      </p:sp>
      <p:sp>
        <p:nvSpPr>
          <p:cNvPr id="121" name="Text Placeholder 2">
            <a:extLst>
              <a:ext uri="{FF2B5EF4-FFF2-40B4-BE49-F238E27FC236}">
                <a16:creationId xmlns:a16="http://schemas.microsoft.com/office/drawing/2014/main" id="{4D21ED2C-4D11-7C44-BC39-C77DE5C627F4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634344" y="2553358"/>
            <a:ext cx="1717040" cy="1325367"/>
          </a:xfrm>
          <a:noFill/>
        </p:spPr>
        <p:txBody>
          <a:bodyPr lIns="0" tIns="0" rIns="0" bIns="0" anchor="ctr" anchorCtr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11113" indent="0" algn="ctr">
              <a:buClr>
                <a:schemeClr val="bg1"/>
              </a:buClr>
              <a:buNone/>
              <a:tabLst/>
              <a:defRPr sz="2400" b="1">
                <a:solidFill>
                  <a:schemeClr val="bg1"/>
                </a:solidFill>
              </a:defRPr>
            </a:lvl2pPr>
            <a:lvl3pPr algn="ctr">
              <a:defRPr sz="2400" b="1">
                <a:solidFill>
                  <a:schemeClr val="bg1"/>
                </a:solidFill>
              </a:defRPr>
            </a:lvl3pPr>
            <a:lvl4pPr algn="ctr">
              <a:defRPr sz="2400" cap="none">
                <a:solidFill>
                  <a:schemeClr val="bg1"/>
                </a:solidFill>
              </a:defRPr>
            </a:lvl4pPr>
            <a:lvl5pPr marL="0" indent="0" algn="ctr">
              <a:buClr>
                <a:schemeClr val="bg1"/>
              </a:buClr>
              <a:buNone/>
              <a:defRPr sz="2400" b="1">
                <a:solidFill>
                  <a:schemeClr val="bg1"/>
                </a:solidFill>
              </a:defRPr>
            </a:lvl5pPr>
            <a:lvl6pPr marL="0" indent="0" algn="ctr">
              <a:buNone/>
              <a:defRPr sz="2400" b="1">
                <a:solidFill>
                  <a:schemeClr val="bg1"/>
                </a:solidFill>
              </a:defRPr>
            </a:lvl6pPr>
            <a:lvl7pPr marL="11113" indent="0" algn="ctr">
              <a:buNone/>
              <a:tabLst/>
              <a:defRPr sz="2400" b="1">
                <a:solidFill>
                  <a:schemeClr val="bg1"/>
                </a:solidFill>
              </a:defRPr>
            </a:lvl7pPr>
            <a:lvl8pPr algn="ctr">
              <a:defRPr sz="2400" b="1">
                <a:solidFill>
                  <a:schemeClr val="bg1"/>
                </a:solidFill>
              </a:defRPr>
            </a:lvl8pPr>
            <a:lvl9pPr algn="ctr">
              <a:defRPr sz="2400" cap="none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Chapter</a:t>
            </a:r>
            <a:br>
              <a:rPr lang="en-US" dirty="0"/>
            </a:br>
            <a:r>
              <a:rPr lang="en-US" dirty="0"/>
              <a:t>title</a:t>
            </a:r>
            <a:endParaRPr lang="en-GB" noProof="0" dirty="0"/>
          </a:p>
        </p:txBody>
      </p:sp>
      <p:sp>
        <p:nvSpPr>
          <p:cNvPr id="125" name="Text Placeholder 2">
            <a:extLst>
              <a:ext uri="{FF2B5EF4-FFF2-40B4-BE49-F238E27FC236}">
                <a16:creationId xmlns:a16="http://schemas.microsoft.com/office/drawing/2014/main" id="{191464A3-37AF-0F44-945C-4624759E30BF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428836" y="2553358"/>
            <a:ext cx="1717040" cy="1325367"/>
          </a:xfrm>
          <a:noFill/>
        </p:spPr>
        <p:txBody>
          <a:bodyPr lIns="0" tIns="0" rIns="0" bIns="0" anchor="ctr" anchorCtr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None/>
              <a:tabLst/>
              <a:defRPr sz="1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1113" indent="0" algn="ctr">
              <a:buClr>
                <a:schemeClr val="bg1"/>
              </a:buClr>
              <a:buNone/>
              <a:tabLst/>
              <a:defRPr sz="2400" b="1">
                <a:solidFill>
                  <a:schemeClr val="bg1"/>
                </a:solidFill>
              </a:defRPr>
            </a:lvl2pPr>
            <a:lvl3pPr algn="ctr">
              <a:defRPr sz="2400" b="1">
                <a:solidFill>
                  <a:schemeClr val="bg1"/>
                </a:solidFill>
              </a:defRPr>
            </a:lvl3pPr>
            <a:lvl4pPr algn="ctr">
              <a:defRPr sz="2400" cap="none">
                <a:solidFill>
                  <a:schemeClr val="bg1"/>
                </a:solidFill>
              </a:defRPr>
            </a:lvl4pPr>
            <a:lvl5pPr marL="0" indent="0" algn="ctr">
              <a:buClr>
                <a:schemeClr val="bg1"/>
              </a:buClr>
              <a:buNone/>
              <a:defRPr sz="2400" b="1">
                <a:solidFill>
                  <a:schemeClr val="bg1"/>
                </a:solidFill>
              </a:defRPr>
            </a:lvl5pPr>
            <a:lvl6pPr marL="0" indent="0" algn="ctr">
              <a:buNone/>
              <a:defRPr sz="2400" b="1">
                <a:solidFill>
                  <a:schemeClr val="bg1"/>
                </a:solidFill>
              </a:defRPr>
            </a:lvl6pPr>
            <a:lvl7pPr marL="11113" indent="0" algn="ctr">
              <a:buNone/>
              <a:tabLst/>
              <a:defRPr sz="2400" b="1">
                <a:solidFill>
                  <a:schemeClr val="bg1"/>
                </a:solidFill>
              </a:defRPr>
            </a:lvl7pPr>
            <a:lvl8pPr algn="ctr">
              <a:defRPr sz="2400" b="1">
                <a:solidFill>
                  <a:schemeClr val="bg1"/>
                </a:solidFill>
              </a:defRPr>
            </a:lvl8pPr>
            <a:lvl9pPr algn="ctr">
              <a:defRPr sz="2400" cap="none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Chapter</a:t>
            </a:r>
            <a:br>
              <a:rPr lang="en-US" dirty="0"/>
            </a:br>
            <a:r>
              <a:rPr lang="en-US" dirty="0"/>
              <a:t>title</a:t>
            </a:r>
            <a:endParaRPr lang="en-GB" noProof="0" dirty="0"/>
          </a:p>
        </p:txBody>
      </p:sp>
      <p:sp>
        <p:nvSpPr>
          <p:cNvPr id="126" name="Text Placeholder 2">
            <a:extLst>
              <a:ext uri="{FF2B5EF4-FFF2-40B4-BE49-F238E27FC236}">
                <a16:creationId xmlns:a16="http://schemas.microsoft.com/office/drawing/2014/main" id="{8DA5BD50-3632-2640-9C29-9B6171601317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223329" y="2553358"/>
            <a:ext cx="1717040" cy="1325367"/>
          </a:xfrm>
          <a:noFill/>
        </p:spPr>
        <p:txBody>
          <a:bodyPr lIns="0" tIns="0" rIns="0" bIns="0" anchor="ctr" anchorCtr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11113" indent="0" algn="ctr">
              <a:buClr>
                <a:schemeClr val="bg1"/>
              </a:buClr>
              <a:buNone/>
              <a:tabLst/>
              <a:defRPr sz="2400" b="1">
                <a:solidFill>
                  <a:schemeClr val="bg1"/>
                </a:solidFill>
              </a:defRPr>
            </a:lvl2pPr>
            <a:lvl3pPr algn="ctr">
              <a:defRPr sz="2400" b="1">
                <a:solidFill>
                  <a:schemeClr val="bg1"/>
                </a:solidFill>
              </a:defRPr>
            </a:lvl3pPr>
            <a:lvl4pPr algn="ctr">
              <a:defRPr sz="2400" cap="none">
                <a:solidFill>
                  <a:schemeClr val="bg1"/>
                </a:solidFill>
              </a:defRPr>
            </a:lvl4pPr>
            <a:lvl5pPr marL="0" indent="0" algn="ctr">
              <a:buClr>
                <a:schemeClr val="bg1"/>
              </a:buClr>
              <a:buNone/>
              <a:defRPr sz="2400" b="1">
                <a:solidFill>
                  <a:schemeClr val="bg1"/>
                </a:solidFill>
              </a:defRPr>
            </a:lvl5pPr>
            <a:lvl6pPr marL="0" indent="0" algn="ctr">
              <a:buNone/>
              <a:defRPr sz="2400" b="1">
                <a:solidFill>
                  <a:schemeClr val="bg1"/>
                </a:solidFill>
              </a:defRPr>
            </a:lvl6pPr>
            <a:lvl7pPr marL="11113" indent="0" algn="ctr">
              <a:buNone/>
              <a:tabLst/>
              <a:defRPr sz="2400" b="1">
                <a:solidFill>
                  <a:schemeClr val="bg1"/>
                </a:solidFill>
              </a:defRPr>
            </a:lvl7pPr>
            <a:lvl8pPr algn="ctr">
              <a:defRPr sz="2400" b="1">
                <a:solidFill>
                  <a:schemeClr val="bg1"/>
                </a:solidFill>
              </a:defRPr>
            </a:lvl8pPr>
            <a:lvl9pPr algn="ctr">
              <a:defRPr sz="2400" cap="none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Chapter</a:t>
            </a:r>
            <a:br>
              <a:rPr lang="en-US" dirty="0"/>
            </a:br>
            <a:r>
              <a:rPr lang="en-US" dirty="0"/>
              <a:t>title</a:t>
            </a:r>
            <a:endParaRPr lang="en-GB" noProof="0" dirty="0"/>
          </a:p>
        </p:txBody>
      </p:sp>
      <p:sp>
        <p:nvSpPr>
          <p:cNvPr id="127" name="Text Placeholder 2">
            <a:extLst>
              <a:ext uri="{FF2B5EF4-FFF2-40B4-BE49-F238E27FC236}">
                <a16:creationId xmlns:a16="http://schemas.microsoft.com/office/drawing/2014/main" id="{A089CA0A-D1E9-7C4B-A869-7E47D5B9D50F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017822" y="2553358"/>
            <a:ext cx="1717040" cy="1325367"/>
          </a:xfrm>
          <a:noFill/>
        </p:spPr>
        <p:txBody>
          <a:bodyPr lIns="0" tIns="0" rIns="0" bIns="0" anchor="ctr" anchorCtr="0">
            <a:norm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None/>
              <a:tabLst/>
              <a:defRPr sz="1800" b="1">
                <a:solidFill>
                  <a:schemeClr val="bg1"/>
                </a:solidFill>
              </a:defRPr>
            </a:lvl1pPr>
            <a:lvl2pPr marL="11113" indent="0" algn="ctr">
              <a:buClr>
                <a:schemeClr val="bg1"/>
              </a:buClr>
              <a:buNone/>
              <a:tabLst/>
              <a:defRPr sz="2400" b="1">
                <a:solidFill>
                  <a:schemeClr val="bg1"/>
                </a:solidFill>
              </a:defRPr>
            </a:lvl2pPr>
            <a:lvl3pPr algn="ctr">
              <a:defRPr sz="2400" b="1">
                <a:solidFill>
                  <a:schemeClr val="bg1"/>
                </a:solidFill>
              </a:defRPr>
            </a:lvl3pPr>
            <a:lvl4pPr algn="ctr">
              <a:defRPr sz="2400" cap="none">
                <a:solidFill>
                  <a:schemeClr val="bg1"/>
                </a:solidFill>
              </a:defRPr>
            </a:lvl4pPr>
            <a:lvl5pPr marL="0" indent="0" algn="ctr">
              <a:buClr>
                <a:schemeClr val="bg1"/>
              </a:buClr>
              <a:buNone/>
              <a:defRPr sz="2400" b="1">
                <a:solidFill>
                  <a:schemeClr val="bg1"/>
                </a:solidFill>
              </a:defRPr>
            </a:lvl5pPr>
            <a:lvl6pPr marL="0" indent="0" algn="ctr">
              <a:buNone/>
              <a:defRPr sz="2400" b="1">
                <a:solidFill>
                  <a:schemeClr val="bg1"/>
                </a:solidFill>
              </a:defRPr>
            </a:lvl6pPr>
            <a:lvl7pPr marL="11113" indent="0" algn="ctr">
              <a:buNone/>
              <a:tabLst/>
              <a:defRPr sz="2400" b="1">
                <a:solidFill>
                  <a:schemeClr val="bg1"/>
                </a:solidFill>
              </a:defRPr>
            </a:lvl7pPr>
            <a:lvl8pPr algn="ctr">
              <a:defRPr sz="2400" b="1">
                <a:solidFill>
                  <a:schemeClr val="bg1"/>
                </a:solidFill>
              </a:defRPr>
            </a:lvl8pPr>
            <a:lvl9pPr algn="ctr">
              <a:defRPr sz="2400" cap="none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Chapter</a:t>
            </a:r>
            <a:br>
              <a:rPr lang="en-US" dirty="0"/>
            </a:br>
            <a:r>
              <a:rPr lang="en-US" dirty="0"/>
              <a:t>title</a:t>
            </a:r>
            <a:endParaRPr lang="en-GB" noProof="0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EB380B99-929B-A24D-8B5C-CEF6613618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  <p:sp>
        <p:nvSpPr>
          <p:cNvPr id="112" name="Tijdelijke aanduiding voor tekst 2">
            <a:extLst>
              <a:ext uri="{FF2B5EF4-FFF2-40B4-BE49-F238E27FC236}">
                <a16:creationId xmlns:a16="http://schemas.microsoft.com/office/drawing/2014/main" id="{9C1473CB-4761-49F5-BFC5-DA1A7AECC20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0" y="0"/>
            <a:ext cx="12192000" cy="792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567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INSTRUCTION">
            <a:extLst>
              <a:ext uri="{FF2B5EF4-FFF2-40B4-BE49-F238E27FC236}">
                <a16:creationId xmlns:a16="http://schemas.microsoft.com/office/drawing/2014/main" id="{B428224B-91FD-6C48-A7AD-C84D5520A5D1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11" name="Rechthoek 294">
              <a:extLst>
                <a:ext uri="{FF2B5EF4-FFF2-40B4-BE49-F238E27FC236}">
                  <a16:creationId xmlns:a16="http://schemas.microsoft.com/office/drawing/2014/main" id="{EF64D3D1-5AB0-AF4C-A0EF-17A15499A74D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12" name="Rechthoek 295">
              <a:extLst>
                <a:ext uri="{FF2B5EF4-FFF2-40B4-BE49-F238E27FC236}">
                  <a16:creationId xmlns:a16="http://schemas.microsoft.com/office/drawing/2014/main" id="{92BFBC88-5AAD-8E4C-8C9F-86B80AC4EBEF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13" name="Ovaal 296">
              <a:extLst>
                <a:ext uri="{FF2B5EF4-FFF2-40B4-BE49-F238E27FC236}">
                  <a16:creationId xmlns:a16="http://schemas.microsoft.com/office/drawing/2014/main" id="{EFF28DF4-612F-AA41-8364-26BD004E21D7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Rechthoek 297">
              <a:extLst>
                <a:ext uri="{FF2B5EF4-FFF2-40B4-BE49-F238E27FC236}">
                  <a16:creationId xmlns:a16="http://schemas.microsoft.com/office/drawing/2014/main" id="{BB00798B-859E-794E-8438-E7815815D38D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5" name="Groep 298">
              <a:extLst>
                <a:ext uri="{FF2B5EF4-FFF2-40B4-BE49-F238E27FC236}">
                  <a16:creationId xmlns:a16="http://schemas.microsoft.com/office/drawing/2014/main" id="{BDB44FFC-281E-8E4B-B4E5-ADF5C89DEDF3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61" name="Rechthoek 348">
                <a:extLst>
                  <a:ext uri="{FF2B5EF4-FFF2-40B4-BE49-F238E27FC236}">
                    <a16:creationId xmlns:a16="http://schemas.microsoft.com/office/drawing/2014/main" id="{1719F01E-BC89-1947-AAAE-2E1832021630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2" name="Ovaal 349">
                <a:extLst>
                  <a:ext uri="{FF2B5EF4-FFF2-40B4-BE49-F238E27FC236}">
                    <a16:creationId xmlns:a16="http://schemas.microsoft.com/office/drawing/2014/main" id="{1A19D137-DA22-AD48-B8F1-3DBAEB39C89B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3" name="Vrije vorm: vorm 350">
                <a:extLst>
                  <a:ext uri="{FF2B5EF4-FFF2-40B4-BE49-F238E27FC236}">
                    <a16:creationId xmlns:a16="http://schemas.microsoft.com/office/drawing/2014/main" id="{B9521085-615E-5B41-9600-F6251CDAA41E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64" name="Rechthoek: afgeronde hoeken 351">
                <a:extLst>
                  <a:ext uri="{FF2B5EF4-FFF2-40B4-BE49-F238E27FC236}">
                    <a16:creationId xmlns:a16="http://schemas.microsoft.com/office/drawing/2014/main" id="{0647D579-B3BE-8A4F-BD90-ED045B06C11C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65" name="Rechte verbindingslijn 352">
                <a:extLst>
                  <a:ext uri="{FF2B5EF4-FFF2-40B4-BE49-F238E27FC236}">
                    <a16:creationId xmlns:a16="http://schemas.microsoft.com/office/drawing/2014/main" id="{BE9CD190-33FF-6F4B-AAB4-5F36FA9A4E3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6" name="Rechte verbindingslijn 353">
                <a:extLst>
                  <a:ext uri="{FF2B5EF4-FFF2-40B4-BE49-F238E27FC236}">
                    <a16:creationId xmlns:a16="http://schemas.microsoft.com/office/drawing/2014/main" id="{CCF969E1-9803-5C41-903F-7BA6B050C147}"/>
                  </a:ext>
                </a:extLst>
              </p:cNvPr>
              <p:cNvCxnSpPr>
                <a:cxnSpLocks/>
                <a:stCxn id="6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6" name="Ovaal 299">
              <a:extLst>
                <a:ext uri="{FF2B5EF4-FFF2-40B4-BE49-F238E27FC236}">
                  <a16:creationId xmlns:a16="http://schemas.microsoft.com/office/drawing/2014/main" id="{4F42CF3E-673D-F141-B662-027270AC412C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7" name="Rechthoek 300">
              <a:extLst>
                <a:ext uri="{FF2B5EF4-FFF2-40B4-BE49-F238E27FC236}">
                  <a16:creationId xmlns:a16="http://schemas.microsoft.com/office/drawing/2014/main" id="{CA1851B0-B66A-0845-99FC-3EA385E2EB10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8" name="Groep 301">
              <a:extLst>
                <a:ext uri="{FF2B5EF4-FFF2-40B4-BE49-F238E27FC236}">
                  <a16:creationId xmlns:a16="http://schemas.microsoft.com/office/drawing/2014/main" id="{289D8375-F796-FB45-ACFD-0B04D29E58BA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58" name="Rechthoek 345">
                <a:extLst>
                  <a:ext uri="{FF2B5EF4-FFF2-40B4-BE49-F238E27FC236}">
                    <a16:creationId xmlns:a16="http://schemas.microsoft.com/office/drawing/2014/main" id="{01A7C167-9912-8346-A28B-E74F95855034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59" name="Rechte verbindingslijn 346">
                <a:extLst>
                  <a:ext uri="{FF2B5EF4-FFF2-40B4-BE49-F238E27FC236}">
                    <a16:creationId xmlns:a16="http://schemas.microsoft.com/office/drawing/2014/main" id="{0F5800A1-A774-5B49-99D5-CE9E1CC1A19D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60" name="Gelijkbenige driehoek 347">
                <a:extLst>
                  <a:ext uri="{FF2B5EF4-FFF2-40B4-BE49-F238E27FC236}">
                    <a16:creationId xmlns:a16="http://schemas.microsoft.com/office/drawing/2014/main" id="{005FBC2D-CD69-4C48-BE33-95389875B946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9" name="Ovaal 302">
              <a:extLst>
                <a:ext uri="{FF2B5EF4-FFF2-40B4-BE49-F238E27FC236}">
                  <a16:creationId xmlns:a16="http://schemas.microsoft.com/office/drawing/2014/main" id="{3BEECDB7-B720-2E4D-9ED6-958A5DBF7A91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0" name="Rechthoek 303">
              <a:extLst>
                <a:ext uri="{FF2B5EF4-FFF2-40B4-BE49-F238E27FC236}">
                  <a16:creationId xmlns:a16="http://schemas.microsoft.com/office/drawing/2014/main" id="{B7865F39-4558-5142-B940-7E0CEC49396E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21" name="Ovaal 304">
              <a:extLst>
                <a:ext uri="{FF2B5EF4-FFF2-40B4-BE49-F238E27FC236}">
                  <a16:creationId xmlns:a16="http://schemas.microsoft.com/office/drawing/2014/main" id="{AC8C2C55-3873-374F-ABA3-AD5D1C191324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2" name="Rechthoek 305">
              <a:extLst>
                <a:ext uri="{FF2B5EF4-FFF2-40B4-BE49-F238E27FC236}">
                  <a16:creationId xmlns:a16="http://schemas.microsoft.com/office/drawing/2014/main" id="{0BBEA91E-0077-5740-9D1F-7077559DB9FC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23" name="Groep 306">
              <a:extLst>
                <a:ext uri="{FF2B5EF4-FFF2-40B4-BE49-F238E27FC236}">
                  <a16:creationId xmlns:a16="http://schemas.microsoft.com/office/drawing/2014/main" id="{862931A1-A942-A143-9C2E-BC4B2CE26486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42" name="Groep 326">
                <a:extLst>
                  <a:ext uri="{FF2B5EF4-FFF2-40B4-BE49-F238E27FC236}">
                    <a16:creationId xmlns:a16="http://schemas.microsoft.com/office/drawing/2014/main" id="{CDA4EEC2-7CD3-1142-8583-C70280A3C498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45" name="Groep 331">
                  <a:extLst>
                    <a:ext uri="{FF2B5EF4-FFF2-40B4-BE49-F238E27FC236}">
                      <a16:creationId xmlns:a16="http://schemas.microsoft.com/office/drawing/2014/main" id="{989595AC-B46D-9B49-9301-9207EB63B29D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52" name="Groep 339">
                    <a:extLst>
                      <a:ext uri="{FF2B5EF4-FFF2-40B4-BE49-F238E27FC236}">
                        <a16:creationId xmlns:a16="http://schemas.microsoft.com/office/drawing/2014/main" id="{78D4A43C-39CB-0544-A89B-3DFE45270E4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55" name="Rechthoek 342">
                      <a:extLst>
                        <a:ext uri="{FF2B5EF4-FFF2-40B4-BE49-F238E27FC236}">
                          <a16:creationId xmlns:a16="http://schemas.microsoft.com/office/drawing/2014/main" id="{AABAF167-9501-0944-8C37-55DDC8C9167B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6" name="Rechthoek 343">
                      <a:extLst>
                        <a:ext uri="{FF2B5EF4-FFF2-40B4-BE49-F238E27FC236}">
                          <a16:creationId xmlns:a16="http://schemas.microsoft.com/office/drawing/2014/main" id="{32B7E245-A143-D141-8104-A4669C0DFC95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57" name="Ovaal 344">
                      <a:extLst>
                        <a:ext uri="{FF2B5EF4-FFF2-40B4-BE49-F238E27FC236}">
                          <a16:creationId xmlns:a16="http://schemas.microsoft.com/office/drawing/2014/main" id="{B7E31246-343A-0A4B-9A73-8259E371174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53" name="Afbeelding 340">
                    <a:extLst>
                      <a:ext uri="{FF2B5EF4-FFF2-40B4-BE49-F238E27FC236}">
                        <a16:creationId xmlns:a16="http://schemas.microsoft.com/office/drawing/2014/main" id="{3DB97654-D502-FE49-9482-3F6C80ADFC28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54" name="Afbeelding 341">
                    <a:extLst>
                      <a:ext uri="{FF2B5EF4-FFF2-40B4-BE49-F238E27FC236}">
                        <a16:creationId xmlns:a16="http://schemas.microsoft.com/office/drawing/2014/main" id="{EEFE54B0-895C-564E-BB58-A1C411918E4F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6" name="Groep 332">
                  <a:extLst>
                    <a:ext uri="{FF2B5EF4-FFF2-40B4-BE49-F238E27FC236}">
                      <a16:creationId xmlns:a16="http://schemas.microsoft.com/office/drawing/2014/main" id="{C3D6F10E-1B4C-024E-9DBF-290BCAE4D838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50" name="Rechthoek 337">
                    <a:extLst>
                      <a:ext uri="{FF2B5EF4-FFF2-40B4-BE49-F238E27FC236}">
                        <a16:creationId xmlns:a16="http://schemas.microsoft.com/office/drawing/2014/main" id="{A1E24BD6-03C4-9A4B-B345-36FB935A41D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51" name="Rechthoek 338">
                    <a:extLst>
                      <a:ext uri="{FF2B5EF4-FFF2-40B4-BE49-F238E27FC236}">
                        <a16:creationId xmlns:a16="http://schemas.microsoft.com/office/drawing/2014/main" id="{D6ECB03B-2E18-434B-9753-89516594021F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47" name="Groep 333">
                  <a:extLst>
                    <a:ext uri="{FF2B5EF4-FFF2-40B4-BE49-F238E27FC236}">
                      <a16:creationId xmlns:a16="http://schemas.microsoft.com/office/drawing/2014/main" id="{05103628-2931-5644-8BD0-AFF716848BEF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48" name="Rechthoek 335">
                    <a:extLst>
                      <a:ext uri="{FF2B5EF4-FFF2-40B4-BE49-F238E27FC236}">
                        <a16:creationId xmlns:a16="http://schemas.microsoft.com/office/drawing/2014/main" id="{18A6C0BA-F317-2D47-9DA7-17A70EE8C3C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9" name="Rechthoek 336">
                    <a:extLst>
                      <a:ext uri="{FF2B5EF4-FFF2-40B4-BE49-F238E27FC236}">
                        <a16:creationId xmlns:a16="http://schemas.microsoft.com/office/drawing/2014/main" id="{3EB6136D-F814-D74A-8295-52B4489506BF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43" name="Rechthoek 327">
                <a:extLst>
                  <a:ext uri="{FF2B5EF4-FFF2-40B4-BE49-F238E27FC236}">
                    <a16:creationId xmlns:a16="http://schemas.microsoft.com/office/drawing/2014/main" id="{B8201B5A-CB88-7442-8A6F-6A1E7BCA94FC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44" name="Gelijkbenige driehoek 330">
                <a:extLst>
                  <a:ext uri="{FF2B5EF4-FFF2-40B4-BE49-F238E27FC236}">
                    <a16:creationId xmlns:a16="http://schemas.microsoft.com/office/drawing/2014/main" id="{36B5833A-D7D1-AE48-A52B-C5F898D9A63F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24" name="Groep 307">
              <a:extLst>
                <a:ext uri="{FF2B5EF4-FFF2-40B4-BE49-F238E27FC236}">
                  <a16:creationId xmlns:a16="http://schemas.microsoft.com/office/drawing/2014/main" id="{9CCB7474-2010-B54E-83AE-7A6FC02D5BB3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28" name="Rechthoek 311">
                <a:extLst>
                  <a:ext uri="{FF2B5EF4-FFF2-40B4-BE49-F238E27FC236}">
                    <a16:creationId xmlns:a16="http://schemas.microsoft.com/office/drawing/2014/main" id="{50342933-2965-E849-BF8D-327E3DA499BA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9" name="Rechthoek 312">
                <a:extLst>
                  <a:ext uri="{FF2B5EF4-FFF2-40B4-BE49-F238E27FC236}">
                    <a16:creationId xmlns:a16="http://schemas.microsoft.com/office/drawing/2014/main" id="{2B9122D8-EAD8-D147-BB69-160E4DC543F5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0" name="Tekstvak 313">
                <a:extLst>
                  <a:ext uri="{FF2B5EF4-FFF2-40B4-BE49-F238E27FC236}">
                    <a16:creationId xmlns:a16="http://schemas.microsoft.com/office/drawing/2014/main" id="{48091491-EAF5-B64E-B5E6-31953B326607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31" name="Tekstvak 314">
                <a:extLst>
                  <a:ext uri="{FF2B5EF4-FFF2-40B4-BE49-F238E27FC236}">
                    <a16:creationId xmlns:a16="http://schemas.microsoft.com/office/drawing/2014/main" id="{3044BD35-49EA-8547-9AA3-0902C3BCA96A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32" name="Vrije vorm: vorm 315">
                <a:extLst>
                  <a:ext uri="{FF2B5EF4-FFF2-40B4-BE49-F238E27FC236}">
                    <a16:creationId xmlns:a16="http://schemas.microsoft.com/office/drawing/2014/main" id="{ED1E6968-D886-1249-98C8-24F35840C1A3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3" name="Gelijkbenige driehoek 316">
                <a:extLst>
                  <a:ext uri="{FF2B5EF4-FFF2-40B4-BE49-F238E27FC236}">
                    <a16:creationId xmlns:a16="http://schemas.microsoft.com/office/drawing/2014/main" id="{2BF12F89-5A88-6D4F-902A-F378CA6CF635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4" name="Groep 318">
                <a:extLst>
                  <a:ext uri="{FF2B5EF4-FFF2-40B4-BE49-F238E27FC236}">
                    <a16:creationId xmlns:a16="http://schemas.microsoft.com/office/drawing/2014/main" id="{C4ACF7BE-0157-1F47-AEC0-09E0706016FD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39" name="Rechthoek 323">
                  <a:extLst>
                    <a:ext uri="{FF2B5EF4-FFF2-40B4-BE49-F238E27FC236}">
                      <a16:creationId xmlns:a16="http://schemas.microsoft.com/office/drawing/2014/main" id="{537DAA48-8D65-B540-9C9A-D23DD8E3D7B9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0" name="Rechthoek 324">
                  <a:extLst>
                    <a:ext uri="{FF2B5EF4-FFF2-40B4-BE49-F238E27FC236}">
                      <a16:creationId xmlns:a16="http://schemas.microsoft.com/office/drawing/2014/main" id="{34F67F78-1EC0-2448-AA7C-B6B5FD0E26ED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1" name="Rechthoek 325">
                  <a:extLst>
                    <a:ext uri="{FF2B5EF4-FFF2-40B4-BE49-F238E27FC236}">
                      <a16:creationId xmlns:a16="http://schemas.microsoft.com/office/drawing/2014/main" id="{800A0FE7-458D-1443-A0BB-B74B66ECD581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5" name="Groep 319">
                <a:extLst>
                  <a:ext uri="{FF2B5EF4-FFF2-40B4-BE49-F238E27FC236}">
                    <a16:creationId xmlns:a16="http://schemas.microsoft.com/office/drawing/2014/main" id="{44FCFA41-35CB-5240-90BF-837F69D7983B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36" name="Rechthoek 320">
                  <a:extLst>
                    <a:ext uri="{FF2B5EF4-FFF2-40B4-BE49-F238E27FC236}">
                      <a16:creationId xmlns:a16="http://schemas.microsoft.com/office/drawing/2014/main" id="{C98BE37A-3F68-A844-8044-C9C1033DA0C7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" name="Rechthoek 321">
                  <a:extLst>
                    <a:ext uri="{FF2B5EF4-FFF2-40B4-BE49-F238E27FC236}">
                      <a16:creationId xmlns:a16="http://schemas.microsoft.com/office/drawing/2014/main" id="{ECFDB30B-7853-794C-BF5E-33391B7CC234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8" name="Rechthoek 322">
                  <a:extLst>
                    <a:ext uri="{FF2B5EF4-FFF2-40B4-BE49-F238E27FC236}">
                      <a16:creationId xmlns:a16="http://schemas.microsoft.com/office/drawing/2014/main" id="{96C057C5-D5B4-5E46-820F-41EF625D7D57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25" name="ICOON_info">
              <a:extLst>
                <a:ext uri="{FF2B5EF4-FFF2-40B4-BE49-F238E27FC236}">
                  <a16:creationId xmlns:a16="http://schemas.microsoft.com/office/drawing/2014/main" id="{4B5FA8A1-5E2B-254F-85E3-00D591F26D7A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26" name="Ovaal 309">
                <a:extLst>
                  <a:ext uri="{FF2B5EF4-FFF2-40B4-BE49-F238E27FC236}">
                    <a16:creationId xmlns:a16="http://schemas.microsoft.com/office/drawing/2014/main" id="{568BE749-518E-8E4E-8813-0934D2F16A41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7" name="Graphic 163" descr="Informatie">
                <a:extLst>
                  <a:ext uri="{FF2B5EF4-FFF2-40B4-BE49-F238E27FC236}">
                    <a16:creationId xmlns:a16="http://schemas.microsoft.com/office/drawing/2014/main" id="{284D9202-18FB-FA49-B638-3B7631DB0D94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0" name="Tijdelijke aanduiding voor afbeelding 8">
            <a:extLst>
              <a:ext uri="{FF2B5EF4-FFF2-40B4-BE49-F238E27FC236}">
                <a16:creationId xmlns:a16="http://schemas.microsoft.com/office/drawing/2014/main" id="{63E0F4ED-332B-425E-8D39-892BAEF8848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046167" y="0"/>
            <a:ext cx="5145832" cy="6858000"/>
          </a:xfrm>
          <a:prstGeom prst="rect">
            <a:avLst/>
          </a:prstGeom>
          <a:solidFill>
            <a:schemeClr val="bg2"/>
          </a:solidFill>
        </p:spPr>
        <p:txBody>
          <a:bodyPr bIns="108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/>
              <a:t>Click the icon below </a:t>
            </a:r>
            <a:br>
              <a:rPr lang="en-GB" noProof="0"/>
            </a:br>
            <a:r>
              <a:rPr lang="en-GB" noProof="0"/>
              <a:t>to add an image.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02C9A5-716F-45E6-800B-D4D02CE26F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spc="50" baseline="0" noProof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IMAGE x1</a:t>
            </a:r>
          </a:p>
        </p:txBody>
      </p:sp>
      <p:sp>
        <p:nvSpPr>
          <p:cNvPr id="7" name="Tijdelijke aanduiding voor verticale tekst 2">
            <a:extLst>
              <a:ext uri="{FF2B5EF4-FFF2-40B4-BE49-F238E27FC236}">
                <a16:creationId xmlns:a16="http://schemas.microsoft.com/office/drawing/2014/main" id="{8CC06871-7E44-48A0-A483-C3408D511F2A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5999377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cxnSp>
        <p:nvCxnSpPr>
          <p:cNvPr id="9" name="Rechte verbindingslijn 8">
            <a:extLst>
              <a:ext uri="{FF2B5EF4-FFF2-40B4-BE49-F238E27FC236}">
                <a16:creationId xmlns:a16="http://schemas.microsoft.com/office/drawing/2014/main" id="{401B6104-20A9-40CC-83F6-011026BA7CE7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9DD11AC-0FF2-E24C-941A-2CC467B3F9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500" y="550512"/>
            <a:ext cx="5999377" cy="249588"/>
          </a:xfrm>
        </p:spPr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336544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INSTRUCTION">
            <a:extLst>
              <a:ext uri="{FF2B5EF4-FFF2-40B4-BE49-F238E27FC236}">
                <a16:creationId xmlns:a16="http://schemas.microsoft.com/office/drawing/2014/main" id="{198EEA1D-0F9E-664A-9690-8922FCFBB0F0}"/>
              </a:ext>
            </a:extLst>
          </p:cNvPr>
          <p:cNvGrpSpPr/>
          <p:nvPr userDrawn="1"/>
        </p:nvGrpSpPr>
        <p:grpSpPr>
          <a:xfrm>
            <a:off x="12377595" y="1"/>
            <a:ext cx="3693386" cy="5084661"/>
            <a:chOff x="-3786437" y="1"/>
            <a:chExt cx="3693386" cy="5084661"/>
          </a:xfrm>
        </p:grpSpPr>
        <p:sp>
          <p:nvSpPr>
            <p:cNvPr id="110" name="Rechthoek 222">
              <a:extLst>
                <a:ext uri="{FF2B5EF4-FFF2-40B4-BE49-F238E27FC236}">
                  <a16:creationId xmlns:a16="http://schemas.microsoft.com/office/drawing/2014/main" id="{5764FA83-6EB3-8641-A064-CF4BC8996C0C}"/>
                </a:ext>
              </a:extLst>
            </p:cNvPr>
            <p:cNvSpPr/>
            <p:nvPr userDrawn="1"/>
          </p:nvSpPr>
          <p:spPr>
            <a:xfrm>
              <a:off x="-3786165" y="1"/>
              <a:ext cx="3593091" cy="43692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111" name="Rechthoek 223">
              <a:extLst>
                <a:ext uri="{FF2B5EF4-FFF2-40B4-BE49-F238E27FC236}">
                  <a16:creationId xmlns:a16="http://schemas.microsoft.com/office/drawing/2014/main" id="{2F5D057F-6C89-3E42-B2F3-E7AA60ABFB64}"/>
                </a:ext>
              </a:extLst>
            </p:cNvPr>
            <p:cNvSpPr/>
            <p:nvPr userDrawn="1"/>
          </p:nvSpPr>
          <p:spPr>
            <a:xfrm>
              <a:off x="-3786437" y="4256662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112" name="Ovaal 224">
              <a:extLst>
                <a:ext uri="{FF2B5EF4-FFF2-40B4-BE49-F238E27FC236}">
                  <a16:creationId xmlns:a16="http://schemas.microsoft.com/office/drawing/2014/main" id="{4B17F37E-F63F-C443-8B50-2E02A18D3E2C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13" name="Rechthoek 225">
              <a:extLst>
                <a:ext uri="{FF2B5EF4-FFF2-40B4-BE49-F238E27FC236}">
                  <a16:creationId xmlns:a16="http://schemas.microsoft.com/office/drawing/2014/main" id="{B9FEA6C8-096B-B240-A8F4-050CCC7DA908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14" name="Groep 226">
              <a:extLst>
                <a:ext uri="{FF2B5EF4-FFF2-40B4-BE49-F238E27FC236}">
                  <a16:creationId xmlns:a16="http://schemas.microsoft.com/office/drawing/2014/main" id="{06B68748-768E-6240-8ACE-E2A840F14382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143" name="Rechthoek 257">
                <a:extLst>
                  <a:ext uri="{FF2B5EF4-FFF2-40B4-BE49-F238E27FC236}">
                    <a16:creationId xmlns:a16="http://schemas.microsoft.com/office/drawing/2014/main" id="{2907084E-1DBD-F746-AC02-45B12A54B02E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4" name="Ovaal 258">
                <a:extLst>
                  <a:ext uri="{FF2B5EF4-FFF2-40B4-BE49-F238E27FC236}">
                    <a16:creationId xmlns:a16="http://schemas.microsoft.com/office/drawing/2014/main" id="{C7A8E92E-92BA-C64B-A41D-7F14F7A41A80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5" name="Vrije vorm: vorm 259">
                <a:extLst>
                  <a:ext uri="{FF2B5EF4-FFF2-40B4-BE49-F238E27FC236}">
                    <a16:creationId xmlns:a16="http://schemas.microsoft.com/office/drawing/2014/main" id="{DB7F4E99-46E7-9D4E-A2BD-0870D7D511C3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46" name="Rechthoek: afgeronde hoeken 260">
                <a:extLst>
                  <a:ext uri="{FF2B5EF4-FFF2-40B4-BE49-F238E27FC236}">
                    <a16:creationId xmlns:a16="http://schemas.microsoft.com/office/drawing/2014/main" id="{843348FC-83B2-DE4B-88FC-B256DC042608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47" name="Rechte verbindingslijn 261">
                <a:extLst>
                  <a:ext uri="{FF2B5EF4-FFF2-40B4-BE49-F238E27FC236}">
                    <a16:creationId xmlns:a16="http://schemas.microsoft.com/office/drawing/2014/main" id="{ABCECBB4-CC5B-704E-8FB2-38C30CA354A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8" name="Rechte verbindingslijn 262">
                <a:extLst>
                  <a:ext uri="{FF2B5EF4-FFF2-40B4-BE49-F238E27FC236}">
                    <a16:creationId xmlns:a16="http://schemas.microsoft.com/office/drawing/2014/main" id="{33B0576A-1581-2747-B75D-E983D4C34B77}"/>
                  </a:ext>
                </a:extLst>
              </p:cNvPr>
              <p:cNvCxnSpPr>
                <a:cxnSpLocks/>
                <a:stCxn id="146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15" name="Ovaal 227">
              <a:extLst>
                <a:ext uri="{FF2B5EF4-FFF2-40B4-BE49-F238E27FC236}">
                  <a16:creationId xmlns:a16="http://schemas.microsoft.com/office/drawing/2014/main" id="{6949722E-3CB2-C047-A77E-C892B47CB087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16" name="Rechthoek 228">
              <a:extLst>
                <a:ext uri="{FF2B5EF4-FFF2-40B4-BE49-F238E27FC236}">
                  <a16:creationId xmlns:a16="http://schemas.microsoft.com/office/drawing/2014/main" id="{F9D8A317-E1BE-BA48-AFBA-D3B808DCD4FF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17" name="Groep 229">
              <a:extLst>
                <a:ext uri="{FF2B5EF4-FFF2-40B4-BE49-F238E27FC236}">
                  <a16:creationId xmlns:a16="http://schemas.microsoft.com/office/drawing/2014/main" id="{12895DD5-B99B-A34C-B6C0-297BD302D341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140" name="Rechthoek 254">
                <a:extLst>
                  <a:ext uri="{FF2B5EF4-FFF2-40B4-BE49-F238E27FC236}">
                    <a16:creationId xmlns:a16="http://schemas.microsoft.com/office/drawing/2014/main" id="{8F9DF124-7D80-9642-974F-F0DFDFD92B8B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141" name="Rechte verbindingslijn 255">
                <a:extLst>
                  <a:ext uri="{FF2B5EF4-FFF2-40B4-BE49-F238E27FC236}">
                    <a16:creationId xmlns:a16="http://schemas.microsoft.com/office/drawing/2014/main" id="{31069BE9-6023-4941-9958-E4C99B74B3CE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42" name="Gelijkbenige driehoek 256">
                <a:extLst>
                  <a:ext uri="{FF2B5EF4-FFF2-40B4-BE49-F238E27FC236}">
                    <a16:creationId xmlns:a16="http://schemas.microsoft.com/office/drawing/2014/main" id="{DB9D0494-B57A-4A4F-AA47-8CBD4613CB8F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18" name="Ovaal 230">
              <a:extLst>
                <a:ext uri="{FF2B5EF4-FFF2-40B4-BE49-F238E27FC236}">
                  <a16:creationId xmlns:a16="http://schemas.microsoft.com/office/drawing/2014/main" id="{2866CD6B-D6A2-6843-AEAA-BDFDACB9CEC1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19" name="Rechthoek 232">
              <a:extLst>
                <a:ext uri="{FF2B5EF4-FFF2-40B4-BE49-F238E27FC236}">
                  <a16:creationId xmlns:a16="http://schemas.microsoft.com/office/drawing/2014/main" id="{F61EC773-BD80-9F4A-B04C-7CA926F819A5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79034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120" name="Groep 233">
              <a:extLst>
                <a:ext uri="{FF2B5EF4-FFF2-40B4-BE49-F238E27FC236}">
                  <a16:creationId xmlns:a16="http://schemas.microsoft.com/office/drawing/2014/main" id="{5EDBBCC1-05C4-3F4E-8715-90EE00D31DAC}"/>
                </a:ext>
              </a:extLst>
            </p:cNvPr>
            <p:cNvGrpSpPr/>
            <p:nvPr userDrawn="1"/>
          </p:nvGrpSpPr>
          <p:grpSpPr>
            <a:xfrm>
              <a:off x="-3441613" y="3457758"/>
              <a:ext cx="622283" cy="612920"/>
              <a:chOff x="12617641" y="3403239"/>
              <a:chExt cx="752963" cy="741634"/>
            </a:xfrm>
          </p:grpSpPr>
          <p:grpSp>
            <p:nvGrpSpPr>
              <p:cNvPr id="124" name="Groep 237">
                <a:extLst>
                  <a:ext uri="{FF2B5EF4-FFF2-40B4-BE49-F238E27FC236}">
                    <a16:creationId xmlns:a16="http://schemas.microsoft.com/office/drawing/2014/main" id="{CD2DAF56-F218-6A4F-966F-423CCB09D6EE}"/>
                  </a:ext>
                </a:extLst>
              </p:cNvPr>
              <p:cNvGrpSpPr/>
              <p:nvPr userDrawn="1"/>
            </p:nvGrpSpPr>
            <p:grpSpPr>
              <a:xfrm>
                <a:off x="12771530" y="3403239"/>
                <a:ext cx="467176" cy="448491"/>
                <a:chOff x="12782157" y="3403239"/>
                <a:chExt cx="467176" cy="448491"/>
              </a:xfrm>
            </p:grpSpPr>
            <p:grpSp>
              <p:nvGrpSpPr>
                <p:cNvPr id="127" name="Groep 241">
                  <a:extLst>
                    <a:ext uri="{FF2B5EF4-FFF2-40B4-BE49-F238E27FC236}">
                      <a16:creationId xmlns:a16="http://schemas.microsoft.com/office/drawing/2014/main" id="{41B329E6-CAC6-2846-B685-862A4B6E39FD}"/>
                    </a:ext>
                  </a:extLst>
                </p:cNvPr>
                <p:cNvGrpSpPr/>
                <p:nvPr userDrawn="1"/>
              </p:nvGrpSpPr>
              <p:grpSpPr>
                <a:xfrm>
                  <a:off x="12782157" y="3403239"/>
                  <a:ext cx="412976" cy="396132"/>
                  <a:chOff x="13554906" y="3320109"/>
                  <a:chExt cx="443917" cy="425811"/>
                </a:xfrm>
              </p:grpSpPr>
              <p:grpSp>
                <p:nvGrpSpPr>
                  <p:cNvPr id="134" name="Groep 248">
                    <a:extLst>
                      <a:ext uri="{FF2B5EF4-FFF2-40B4-BE49-F238E27FC236}">
                        <a16:creationId xmlns:a16="http://schemas.microsoft.com/office/drawing/2014/main" id="{266B56DB-C718-D847-8FD5-47EE9AA8CF1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7" cy="425811"/>
                    <a:chOff x="12909684" y="1276143"/>
                    <a:chExt cx="443917" cy="425811"/>
                  </a:xfrm>
                </p:grpSpPr>
                <p:sp>
                  <p:nvSpPr>
                    <p:cNvPr id="137" name="Rechthoek 251">
                      <a:extLst>
                        <a:ext uri="{FF2B5EF4-FFF2-40B4-BE49-F238E27FC236}">
                          <a16:creationId xmlns:a16="http://schemas.microsoft.com/office/drawing/2014/main" id="{1597E111-A1B3-6941-BD74-906CFD616625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9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38" name="Rechthoek 252">
                      <a:extLst>
                        <a:ext uri="{FF2B5EF4-FFF2-40B4-BE49-F238E27FC236}">
                          <a16:creationId xmlns:a16="http://schemas.microsoft.com/office/drawing/2014/main" id="{BDEDB0A9-1391-2A45-84D6-D2592ECA315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39" name="Ovaal 253">
                      <a:extLst>
                        <a:ext uri="{FF2B5EF4-FFF2-40B4-BE49-F238E27FC236}">
                          <a16:creationId xmlns:a16="http://schemas.microsoft.com/office/drawing/2014/main" id="{1153F741-E7EE-B840-89BC-1A9EA5B20384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135" name="Afbeelding 249">
                    <a:extLst>
                      <a:ext uri="{FF2B5EF4-FFF2-40B4-BE49-F238E27FC236}">
                        <a16:creationId xmlns:a16="http://schemas.microsoft.com/office/drawing/2014/main" id="{AA192F9D-8E7B-8A48-B0F5-9D639F81C99D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136" name="Afbeelding 250">
                    <a:extLst>
                      <a:ext uri="{FF2B5EF4-FFF2-40B4-BE49-F238E27FC236}">
                        <a16:creationId xmlns:a16="http://schemas.microsoft.com/office/drawing/2014/main" id="{5FB25A7E-E80A-6044-82A6-8E3B98C72985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49265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28" name="Groep 242">
                  <a:extLst>
                    <a:ext uri="{FF2B5EF4-FFF2-40B4-BE49-F238E27FC236}">
                      <a16:creationId xmlns:a16="http://schemas.microsoft.com/office/drawing/2014/main" id="{3485FE0B-2EE4-7D49-9CEE-0B27AA520A0A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132" name="Rechthoek 246">
                    <a:extLst>
                      <a:ext uri="{FF2B5EF4-FFF2-40B4-BE49-F238E27FC236}">
                        <a16:creationId xmlns:a16="http://schemas.microsoft.com/office/drawing/2014/main" id="{EDD6AF47-7545-034F-93A7-67BA35F9A21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33" name="Rechthoek 247">
                    <a:extLst>
                      <a:ext uri="{FF2B5EF4-FFF2-40B4-BE49-F238E27FC236}">
                        <a16:creationId xmlns:a16="http://schemas.microsoft.com/office/drawing/2014/main" id="{B6DFEEFC-C100-DB48-977F-678BB46EE4E8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129" name="Groep 243">
                  <a:extLst>
                    <a:ext uri="{FF2B5EF4-FFF2-40B4-BE49-F238E27FC236}">
                      <a16:creationId xmlns:a16="http://schemas.microsoft.com/office/drawing/2014/main" id="{D8A2BD0D-C93A-714B-B1BA-4A71488A7AAE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130" name="Rechthoek 244">
                    <a:extLst>
                      <a:ext uri="{FF2B5EF4-FFF2-40B4-BE49-F238E27FC236}">
                        <a16:creationId xmlns:a16="http://schemas.microsoft.com/office/drawing/2014/main" id="{60ABBB61-3944-0146-A4DC-DB14838C3B9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31" name="Rechthoek 245">
                    <a:extLst>
                      <a:ext uri="{FF2B5EF4-FFF2-40B4-BE49-F238E27FC236}">
                        <a16:creationId xmlns:a16="http://schemas.microsoft.com/office/drawing/2014/main" id="{0BCE7AFD-F876-AE47-B5E1-B7F5A402C3B2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125" name="Rechthoek 238">
                <a:extLst>
                  <a:ext uri="{FF2B5EF4-FFF2-40B4-BE49-F238E27FC236}">
                    <a16:creationId xmlns:a16="http://schemas.microsoft.com/office/drawing/2014/main" id="{BB9F3AE9-41E5-5D4F-B908-1DF499F03276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126" name="Gelijkbenige driehoek 239">
                <a:extLst>
                  <a:ext uri="{FF2B5EF4-FFF2-40B4-BE49-F238E27FC236}">
                    <a16:creationId xmlns:a16="http://schemas.microsoft.com/office/drawing/2014/main" id="{C53CBA42-0C40-CC47-870A-AC175BDF26D3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21" name="ICOON_info">
              <a:extLst>
                <a:ext uri="{FF2B5EF4-FFF2-40B4-BE49-F238E27FC236}">
                  <a16:creationId xmlns:a16="http://schemas.microsoft.com/office/drawing/2014/main" id="{75AA99D5-3FE6-9A4C-AD2A-3DC9CF1D1930}"/>
                </a:ext>
              </a:extLst>
            </p:cNvPr>
            <p:cNvGrpSpPr/>
            <p:nvPr userDrawn="1"/>
          </p:nvGrpSpPr>
          <p:grpSpPr>
            <a:xfrm>
              <a:off x="-376736" y="4085613"/>
              <a:ext cx="283685" cy="283685"/>
              <a:chOff x="-510741" y="5913713"/>
              <a:chExt cx="267555" cy="267555"/>
            </a:xfrm>
          </p:grpSpPr>
          <p:sp>
            <p:nvSpPr>
              <p:cNvPr id="122" name="Ovaal 235">
                <a:extLst>
                  <a:ext uri="{FF2B5EF4-FFF2-40B4-BE49-F238E27FC236}">
                    <a16:creationId xmlns:a16="http://schemas.microsoft.com/office/drawing/2014/main" id="{409DCB2F-F4A0-244C-952E-FF4A895906D7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3" name="Graphic 163" descr="Informatie">
                <a:extLst>
                  <a:ext uri="{FF2B5EF4-FFF2-40B4-BE49-F238E27FC236}">
                    <a16:creationId xmlns:a16="http://schemas.microsoft.com/office/drawing/2014/main" id="{AE470250-82E8-1D46-851F-9B2A2ED7859B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44" name="Tijdelijke aanduiding voor afbeelding 8">
            <a:extLst>
              <a:ext uri="{FF2B5EF4-FFF2-40B4-BE49-F238E27FC236}">
                <a16:creationId xmlns:a16="http://schemas.microsoft.com/office/drawing/2014/main" id="{255492B0-E86D-4332-8240-FEAC7C501F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5375" y="78581"/>
            <a:ext cx="12202750" cy="6723112"/>
          </a:xfrm>
          <a:prstGeom prst="rect">
            <a:avLst/>
          </a:prstGeom>
          <a:solidFill>
            <a:schemeClr val="bg2"/>
          </a:solidFill>
        </p:spPr>
        <p:txBody>
          <a:bodyPr lIns="8748000" bIns="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 dirty="0"/>
              <a:t>Select this placeholder, go to the tab ‘Insert’, click on ‘Images’, select the preferred image and click on ‘Insert’.</a:t>
            </a:r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spc="50" baseline="0" noProof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CHAPTER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5A091256-0186-4765-8566-2E15B9A03BD9}"/>
              </a:ext>
            </a:extLst>
          </p:cNvPr>
          <p:cNvSpPr/>
          <p:nvPr/>
        </p:nvSpPr>
        <p:spPr>
          <a:xfrm rot="5400000">
            <a:off x="6049203" y="741976"/>
            <a:ext cx="79417" cy="121885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48" name="Tijdelijke aanduiding voor verticale tekst 47">
            <a:extLst>
              <a:ext uri="{FF2B5EF4-FFF2-40B4-BE49-F238E27FC236}">
                <a16:creationId xmlns:a16="http://schemas.microsoft.com/office/drawing/2014/main" id="{0C16ABE6-1AAC-4AB7-A712-38644DD9D881}"/>
              </a:ext>
            </a:extLst>
          </p:cNvPr>
          <p:cNvSpPr>
            <a:spLocks noGrp="1"/>
          </p:cNvSpPr>
          <p:nvPr userDrawn="1">
            <p:ph type="body" orient="vert" idx="13" hasCustomPrompt="1"/>
          </p:nvPr>
        </p:nvSpPr>
        <p:spPr>
          <a:xfrm>
            <a:off x="3632415" y="643264"/>
            <a:ext cx="4927171" cy="5665056"/>
          </a:xfrm>
          <a:custGeom>
            <a:avLst/>
            <a:gdLst>
              <a:gd name="connsiteX0" fmla="*/ 898830 w 4927171"/>
              <a:gd name="connsiteY0" fmla="*/ 132 h 5665056"/>
              <a:gd name="connsiteX1" fmla="*/ 939150 w 4927171"/>
              <a:gd name="connsiteY1" fmla="*/ 2085 h 5665056"/>
              <a:gd name="connsiteX2" fmla="*/ 2463586 w 4927171"/>
              <a:gd name="connsiteY2" fmla="*/ 2085 h 5665056"/>
              <a:gd name="connsiteX3" fmla="*/ 3988023 w 4927171"/>
              <a:gd name="connsiteY3" fmla="*/ 2085 h 5665056"/>
              <a:gd name="connsiteX4" fmla="*/ 4926384 w 4927171"/>
              <a:gd name="connsiteY4" fmla="*/ 1011236 h 5665056"/>
              <a:gd name="connsiteX5" fmla="*/ 4926384 w 4927171"/>
              <a:gd name="connsiteY5" fmla="*/ 4134357 h 5665056"/>
              <a:gd name="connsiteX6" fmla="*/ 4039264 w 4927171"/>
              <a:gd name="connsiteY6" fmla="*/ 5041666 h 5665056"/>
              <a:gd name="connsiteX7" fmla="*/ 2463586 w 4927171"/>
              <a:gd name="connsiteY7" fmla="*/ 5665056 h 5665056"/>
              <a:gd name="connsiteX8" fmla="*/ 887908 w 4927171"/>
              <a:gd name="connsiteY8" fmla="*/ 5041666 h 5665056"/>
              <a:gd name="connsiteX9" fmla="*/ 788 w 4927171"/>
              <a:gd name="connsiteY9" fmla="*/ 4134357 h 5665056"/>
              <a:gd name="connsiteX10" fmla="*/ 788 w 4927171"/>
              <a:gd name="connsiteY10" fmla="*/ 1011236 h 5665056"/>
              <a:gd name="connsiteX11" fmla="*/ 898830 w 4927171"/>
              <a:gd name="connsiteY11" fmla="*/ 132 h 566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27171" h="5665056">
                <a:moveTo>
                  <a:pt x="898830" y="132"/>
                </a:moveTo>
                <a:cubicBezTo>
                  <a:pt x="924488" y="590"/>
                  <a:pt x="939150" y="2085"/>
                  <a:pt x="939150" y="2085"/>
                </a:cubicBezTo>
                <a:cubicBezTo>
                  <a:pt x="939150" y="2085"/>
                  <a:pt x="939150" y="2085"/>
                  <a:pt x="2463586" y="2085"/>
                </a:cubicBezTo>
                <a:cubicBezTo>
                  <a:pt x="2463586" y="2085"/>
                  <a:pt x="2463586" y="2085"/>
                  <a:pt x="3988023" y="2085"/>
                </a:cubicBezTo>
                <a:cubicBezTo>
                  <a:pt x="3988023" y="2085"/>
                  <a:pt x="4926384" y="-93584"/>
                  <a:pt x="4926384" y="1011236"/>
                </a:cubicBezTo>
                <a:cubicBezTo>
                  <a:pt x="4926384" y="2116055"/>
                  <a:pt x="4926384" y="4134357"/>
                  <a:pt x="4926384" y="4134357"/>
                </a:cubicBezTo>
                <a:cubicBezTo>
                  <a:pt x="4926384" y="4134357"/>
                  <a:pt x="4987233" y="5041666"/>
                  <a:pt x="4039264" y="5041666"/>
                </a:cubicBezTo>
                <a:cubicBezTo>
                  <a:pt x="3107308" y="5041666"/>
                  <a:pt x="2486004" y="5643454"/>
                  <a:pt x="2463586" y="5665056"/>
                </a:cubicBezTo>
                <a:cubicBezTo>
                  <a:pt x="2441168" y="5643454"/>
                  <a:pt x="1819864" y="5041666"/>
                  <a:pt x="887908" y="5041666"/>
                </a:cubicBezTo>
                <a:cubicBezTo>
                  <a:pt x="-60061" y="5041666"/>
                  <a:pt x="788" y="4134357"/>
                  <a:pt x="788" y="4134357"/>
                </a:cubicBezTo>
                <a:cubicBezTo>
                  <a:pt x="788" y="4134357"/>
                  <a:pt x="788" y="2116055"/>
                  <a:pt x="788" y="1011236"/>
                </a:cubicBezTo>
                <a:cubicBezTo>
                  <a:pt x="788" y="44519"/>
                  <a:pt x="719221" y="-3075"/>
                  <a:pt x="898830" y="132"/>
                </a:cubicBezTo>
                <a:close/>
              </a:path>
            </a:pathLst>
          </a:custGeom>
          <a:solidFill>
            <a:schemeClr val="tx2"/>
          </a:solidFill>
        </p:spPr>
        <p:txBody>
          <a:bodyPr vert="horz" wrap="square" lIns="0" tIns="0" rIns="0" bIns="0" anchor="t">
            <a:noAutofit/>
          </a:bodyPr>
          <a:lstStyle>
            <a:lvl1pPr marL="0" indent="0">
              <a:buNone/>
              <a:defRPr sz="100" b="1" cap="all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   </a:t>
            </a:r>
          </a:p>
        </p:txBody>
      </p:sp>
      <p:sp>
        <p:nvSpPr>
          <p:cNvPr id="50" name="Titel 5">
            <a:extLst>
              <a:ext uri="{FF2B5EF4-FFF2-40B4-BE49-F238E27FC236}">
                <a16:creationId xmlns:a16="http://schemas.microsoft.com/office/drawing/2014/main" id="{61B0CE4C-B365-4516-94BD-ED0B731CF89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469590" y="2140855"/>
            <a:ext cx="3252821" cy="2485330"/>
          </a:xfrm>
        </p:spPr>
        <p:txBody>
          <a:bodyPr anchor="ctr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CHAPTER</a:t>
            </a:r>
          </a:p>
        </p:txBody>
      </p:sp>
    </p:spTree>
    <p:extLst>
      <p:ext uri="{BB962C8B-B14F-4D97-AF65-F5344CB8AC3E}">
        <p14:creationId xmlns:p14="http://schemas.microsoft.com/office/powerpoint/2010/main" val="537330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(CUSTOM)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897D5A78-AA7B-4E01-AA55-4F44FD5943EB}"/>
              </a:ext>
            </a:extLst>
          </p:cNvPr>
          <p:cNvSpPr/>
          <p:nvPr userDrawn="1"/>
        </p:nvSpPr>
        <p:spPr>
          <a:xfrm rot="5400000">
            <a:off x="2666997" y="-2667001"/>
            <a:ext cx="6858003" cy="1219200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02C9A5-716F-45E6-800B-D4D02CE26F90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spc="50" baseline="0" noProof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BLANK (CUSTOM) BLUE</a:t>
            </a:r>
          </a:p>
        </p:txBody>
      </p:sp>
      <p:sp>
        <p:nvSpPr>
          <p:cNvPr id="7" name="Tijdelijke aanduiding voor verticale tekst 2">
            <a:extLst>
              <a:ext uri="{FF2B5EF4-FFF2-40B4-BE49-F238E27FC236}">
                <a16:creationId xmlns:a16="http://schemas.microsoft.com/office/drawing/2014/main" id="{8CC06871-7E44-48A0-A483-C3408D511F2A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107735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>
                <a:solidFill>
                  <a:schemeClr val="bg2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79097040-7B36-40C4-A6F1-205A4336FCD4}"/>
              </a:ext>
            </a:extLst>
          </p:cNvPr>
          <p:cNvSpPr/>
          <p:nvPr userDrawn="1"/>
        </p:nvSpPr>
        <p:spPr>
          <a:xfrm rot="5400000">
            <a:off x="6056294" y="-6056297"/>
            <a:ext cx="79410" cy="12192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3351FDE6-4459-4223-A6D4-D05B893074E5}"/>
              </a:ext>
            </a:extLst>
          </p:cNvPr>
          <p:cNvSpPr/>
          <p:nvPr userDrawn="1"/>
        </p:nvSpPr>
        <p:spPr>
          <a:xfrm rot="5400000">
            <a:off x="6054576" y="741975"/>
            <a:ext cx="79417" cy="121885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grpSp>
        <p:nvGrpSpPr>
          <p:cNvPr id="11" name="Group 4">
            <a:extLst>
              <a:ext uri="{FF2B5EF4-FFF2-40B4-BE49-F238E27FC236}">
                <a16:creationId xmlns:a16="http://schemas.microsoft.com/office/drawing/2014/main" id="{6BC79418-C6D8-46CE-957E-4F010225775B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698500" y="6139711"/>
            <a:ext cx="1673479" cy="416040"/>
            <a:chOff x="1325" y="1535"/>
            <a:chExt cx="5028" cy="1250"/>
          </a:xfrm>
          <a:solidFill>
            <a:schemeClr val="bg1"/>
          </a:solidFill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60F60A7-844C-404F-AE58-61EF722B159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25" y="1535"/>
              <a:ext cx="1989" cy="1250"/>
            </a:xfrm>
            <a:custGeom>
              <a:avLst/>
              <a:gdLst>
                <a:gd name="T0" fmla="*/ 0 w 950"/>
                <a:gd name="T1" fmla="*/ 594 h 594"/>
                <a:gd name="T2" fmla="*/ 119 w 950"/>
                <a:gd name="T3" fmla="*/ 594 h 594"/>
                <a:gd name="T4" fmla="*/ 119 w 950"/>
                <a:gd name="T5" fmla="*/ 237 h 594"/>
                <a:gd name="T6" fmla="*/ 0 w 950"/>
                <a:gd name="T7" fmla="*/ 237 h 594"/>
                <a:gd name="T8" fmla="*/ 0 w 950"/>
                <a:gd name="T9" fmla="*/ 594 h 594"/>
                <a:gd name="T10" fmla="*/ 772 w 950"/>
                <a:gd name="T11" fmla="*/ 237 h 594"/>
                <a:gd name="T12" fmla="*/ 721 w 950"/>
                <a:gd name="T13" fmla="*/ 237 h 594"/>
                <a:gd name="T14" fmla="*/ 721 w 950"/>
                <a:gd name="T15" fmla="*/ 0 h 594"/>
                <a:gd name="T16" fmla="*/ 603 w 950"/>
                <a:gd name="T17" fmla="*/ 0 h 594"/>
                <a:gd name="T18" fmla="*/ 603 w 950"/>
                <a:gd name="T19" fmla="*/ 237 h 594"/>
                <a:gd name="T20" fmla="*/ 516 w 950"/>
                <a:gd name="T21" fmla="*/ 237 h 594"/>
                <a:gd name="T22" fmla="*/ 516 w 950"/>
                <a:gd name="T23" fmla="*/ 59 h 594"/>
                <a:gd name="T24" fmla="*/ 397 w 950"/>
                <a:gd name="T25" fmla="*/ 59 h 594"/>
                <a:gd name="T26" fmla="*/ 397 w 950"/>
                <a:gd name="T27" fmla="*/ 237 h 594"/>
                <a:gd name="T28" fmla="*/ 338 w 950"/>
                <a:gd name="T29" fmla="*/ 237 h 594"/>
                <a:gd name="T30" fmla="*/ 160 w 950"/>
                <a:gd name="T31" fmla="*/ 416 h 594"/>
                <a:gd name="T32" fmla="*/ 338 w 950"/>
                <a:gd name="T33" fmla="*/ 594 h 594"/>
                <a:gd name="T34" fmla="*/ 516 w 950"/>
                <a:gd name="T35" fmla="*/ 416 h 594"/>
                <a:gd name="T36" fmla="*/ 516 w 950"/>
                <a:gd name="T37" fmla="*/ 356 h 594"/>
                <a:gd name="T38" fmla="*/ 603 w 950"/>
                <a:gd name="T39" fmla="*/ 356 h 594"/>
                <a:gd name="T40" fmla="*/ 603 w 950"/>
                <a:gd name="T41" fmla="*/ 534 h 594"/>
                <a:gd name="T42" fmla="*/ 721 w 950"/>
                <a:gd name="T43" fmla="*/ 534 h 594"/>
                <a:gd name="T44" fmla="*/ 721 w 950"/>
                <a:gd name="T45" fmla="*/ 356 h 594"/>
                <a:gd name="T46" fmla="*/ 772 w 950"/>
                <a:gd name="T47" fmla="*/ 356 h 594"/>
                <a:gd name="T48" fmla="*/ 831 w 950"/>
                <a:gd name="T49" fmla="*/ 415 h 594"/>
                <a:gd name="T50" fmla="*/ 831 w 950"/>
                <a:gd name="T51" fmla="*/ 594 h 594"/>
                <a:gd name="T52" fmla="*/ 950 w 950"/>
                <a:gd name="T53" fmla="*/ 594 h 594"/>
                <a:gd name="T54" fmla="*/ 950 w 950"/>
                <a:gd name="T55" fmla="*/ 415 h 594"/>
                <a:gd name="T56" fmla="*/ 772 w 950"/>
                <a:gd name="T57" fmla="*/ 237 h 594"/>
                <a:gd name="T58" fmla="*/ 338 w 950"/>
                <a:gd name="T59" fmla="*/ 475 h 594"/>
                <a:gd name="T60" fmla="*/ 338 w 950"/>
                <a:gd name="T61" fmla="*/ 475 h 594"/>
                <a:gd name="T62" fmla="*/ 279 w 950"/>
                <a:gd name="T63" fmla="*/ 416 h 594"/>
                <a:gd name="T64" fmla="*/ 279 w 950"/>
                <a:gd name="T65" fmla="*/ 415 h 594"/>
                <a:gd name="T66" fmla="*/ 338 w 950"/>
                <a:gd name="T67" fmla="*/ 356 h 594"/>
                <a:gd name="T68" fmla="*/ 397 w 950"/>
                <a:gd name="T69" fmla="*/ 356 h 594"/>
                <a:gd name="T70" fmla="*/ 398 w 950"/>
                <a:gd name="T71" fmla="*/ 416 h 594"/>
                <a:gd name="T72" fmla="*/ 338 w 950"/>
                <a:gd name="T73" fmla="*/ 475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50" h="594">
                  <a:moveTo>
                    <a:pt x="0" y="594"/>
                  </a:moveTo>
                  <a:cubicBezTo>
                    <a:pt x="119" y="594"/>
                    <a:pt x="119" y="594"/>
                    <a:pt x="119" y="594"/>
                  </a:cubicBezTo>
                  <a:cubicBezTo>
                    <a:pt x="119" y="237"/>
                    <a:pt x="119" y="237"/>
                    <a:pt x="119" y="237"/>
                  </a:cubicBezTo>
                  <a:cubicBezTo>
                    <a:pt x="0" y="237"/>
                    <a:pt x="0" y="237"/>
                    <a:pt x="0" y="237"/>
                  </a:cubicBezTo>
                  <a:lnTo>
                    <a:pt x="0" y="594"/>
                  </a:lnTo>
                  <a:close/>
                  <a:moveTo>
                    <a:pt x="772" y="237"/>
                  </a:moveTo>
                  <a:cubicBezTo>
                    <a:pt x="721" y="237"/>
                    <a:pt x="721" y="237"/>
                    <a:pt x="721" y="237"/>
                  </a:cubicBezTo>
                  <a:cubicBezTo>
                    <a:pt x="721" y="0"/>
                    <a:pt x="721" y="0"/>
                    <a:pt x="721" y="0"/>
                  </a:cubicBezTo>
                  <a:cubicBezTo>
                    <a:pt x="603" y="0"/>
                    <a:pt x="603" y="0"/>
                    <a:pt x="603" y="0"/>
                  </a:cubicBezTo>
                  <a:cubicBezTo>
                    <a:pt x="603" y="237"/>
                    <a:pt x="603" y="237"/>
                    <a:pt x="603" y="237"/>
                  </a:cubicBezTo>
                  <a:cubicBezTo>
                    <a:pt x="516" y="237"/>
                    <a:pt x="516" y="237"/>
                    <a:pt x="516" y="237"/>
                  </a:cubicBezTo>
                  <a:cubicBezTo>
                    <a:pt x="516" y="59"/>
                    <a:pt x="516" y="59"/>
                    <a:pt x="516" y="59"/>
                  </a:cubicBezTo>
                  <a:cubicBezTo>
                    <a:pt x="397" y="59"/>
                    <a:pt x="397" y="59"/>
                    <a:pt x="397" y="59"/>
                  </a:cubicBezTo>
                  <a:cubicBezTo>
                    <a:pt x="397" y="237"/>
                    <a:pt x="397" y="237"/>
                    <a:pt x="397" y="237"/>
                  </a:cubicBezTo>
                  <a:cubicBezTo>
                    <a:pt x="338" y="237"/>
                    <a:pt x="338" y="237"/>
                    <a:pt x="338" y="237"/>
                  </a:cubicBezTo>
                  <a:cubicBezTo>
                    <a:pt x="240" y="237"/>
                    <a:pt x="160" y="317"/>
                    <a:pt x="160" y="416"/>
                  </a:cubicBezTo>
                  <a:cubicBezTo>
                    <a:pt x="160" y="514"/>
                    <a:pt x="240" y="594"/>
                    <a:pt x="338" y="594"/>
                  </a:cubicBezTo>
                  <a:cubicBezTo>
                    <a:pt x="436" y="594"/>
                    <a:pt x="516" y="514"/>
                    <a:pt x="516" y="416"/>
                  </a:cubicBezTo>
                  <a:cubicBezTo>
                    <a:pt x="516" y="356"/>
                    <a:pt x="516" y="356"/>
                    <a:pt x="516" y="356"/>
                  </a:cubicBezTo>
                  <a:cubicBezTo>
                    <a:pt x="603" y="356"/>
                    <a:pt x="603" y="356"/>
                    <a:pt x="603" y="356"/>
                  </a:cubicBezTo>
                  <a:cubicBezTo>
                    <a:pt x="603" y="534"/>
                    <a:pt x="603" y="534"/>
                    <a:pt x="603" y="534"/>
                  </a:cubicBezTo>
                  <a:cubicBezTo>
                    <a:pt x="721" y="534"/>
                    <a:pt x="721" y="534"/>
                    <a:pt x="721" y="534"/>
                  </a:cubicBezTo>
                  <a:cubicBezTo>
                    <a:pt x="721" y="356"/>
                    <a:pt x="721" y="356"/>
                    <a:pt x="721" y="356"/>
                  </a:cubicBezTo>
                  <a:cubicBezTo>
                    <a:pt x="772" y="356"/>
                    <a:pt x="772" y="356"/>
                    <a:pt x="772" y="356"/>
                  </a:cubicBezTo>
                  <a:cubicBezTo>
                    <a:pt x="805" y="356"/>
                    <a:pt x="831" y="383"/>
                    <a:pt x="831" y="415"/>
                  </a:cubicBezTo>
                  <a:cubicBezTo>
                    <a:pt x="831" y="594"/>
                    <a:pt x="831" y="594"/>
                    <a:pt x="831" y="594"/>
                  </a:cubicBezTo>
                  <a:cubicBezTo>
                    <a:pt x="950" y="594"/>
                    <a:pt x="950" y="594"/>
                    <a:pt x="950" y="594"/>
                  </a:cubicBezTo>
                  <a:cubicBezTo>
                    <a:pt x="950" y="415"/>
                    <a:pt x="950" y="415"/>
                    <a:pt x="950" y="415"/>
                  </a:cubicBezTo>
                  <a:cubicBezTo>
                    <a:pt x="950" y="317"/>
                    <a:pt x="870" y="237"/>
                    <a:pt x="772" y="237"/>
                  </a:cubicBezTo>
                  <a:close/>
                  <a:moveTo>
                    <a:pt x="338" y="475"/>
                  </a:moveTo>
                  <a:cubicBezTo>
                    <a:pt x="338" y="475"/>
                    <a:pt x="338" y="475"/>
                    <a:pt x="338" y="475"/>
                  </a:cubicBezTo>
                  <a:cubicBezTo>
                    <a:pt x="305" y="475"/>
                    <a:pt x="279" y="448"/>
                    <a:pt x="279" y="416"/>
                  </a:cubicBezTo>
                  <a:cubicBezTo>
                    <a:pt x="279" y="415"/>
                    <a:pt x="279" y="415"/>
                    <a:pt x="279" y="415"/>
                  </a:cubicBezTo>
                  <a:cubicBezTo>
                    <a:pt x="279" y="383"/>
                    <a:pt x="305" y="356"/>
                    <a:pt x="338" y="356"/>
                  </a:cubicBezTo>
                  <a:cubicBezTo>
                    <a:pt x="397" y="356"/>
                    <a:pt x="397" y="356"/>
                    <a:pt x="397" y="356"/>
                  </a:cubicBezTo>
                  <a:cubicBezTo>
                    <a:pt x="398" y="416"/>
                    <a:pt x="398" y="416"/>
                    <a:pt x="398" y="416"/>
                  </a:cubicBezTo>
                  <a:cubicBezTo>
                    <a:pt x="398" y="448"/>
                    <a:pt x="371" y="475"/>
                    <a:pt x="338" y="4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230A5978-A2B2-4FD9-9980-3424E4F696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" y="2091"/>
              <a:ext cx="155" cy="197"/>
            </a:xfrm>
            <a:custGeom>
              <a:avLst/>
              <a:gdLst>
                <a:gd name="T0" fmla="*/ 39 w 74"/>
                <a:gd name="T1" fmla="*/ 94 h 94"/>
                <a:gd name="T2" fmla="*/ 19 w 74"/>
                <a:gd name="T3" fmla="*/ 91 h 94"/>
                <a:gd name="T4" fmla="*/ 0 w 74"/>
                <a:gd name="T5" fmla="*/ 80 h 94"/>
                <a:gd name="T6" fmla="*/ 11 w 74"/>
                <a:gd name="T7" fmla="*/ 63 h 94"/>
                <a:gd name="T8" fmla="*/ 26 w 74"/>
                <a:gd name="T9" fmla="*/ 71 h 94"/>
                <a:gd name="T10" fmla="*/ 39 w 74"/>
                <a:gd name="T11" fmla="*/ 74 h 94"/>
                <a:gd name="T12" fmla="*/ 48 w 74"/>
                <a:gd name="T13" fmla="*/ 72 h 94"/>
                <a:gd name="T14" fmla="*/ 50 w 74"/>
                <a:gd name="T15" fmla="*/ 67 h 94"/>
                <a:gd name="T16" fmla="*/ 50 w 74"/>
                <a:gd name="T17" fmla="*/ 67 h 94"/>
                <a:gd name="T18" fmla="*/ 49 w 74"/>
                <a:gd name="T19" fmla="*/ 63 h 94"/>
                <a:gd name="T20" fmla="*/ 45 w 74"/>
                <a:gd name="T21" fmla="*/ 61 h 94"/>
                <a:gd name="T22" fmla="*/ 39 w 74"/>
                <a:gd name="T23" fmla="*/ 59 h 94"/>
                <a:gd name="T24" fmla="*/ 31 w 74"/>
                <a:gd name="T25" fmla="*/ 56 h 94"/>
                <a:gd name="T26" fmla="*/ 22 w 74"/>
                <a:gd name="T27" fmla="*/ 53 h 94"/>
                <a:gd name="T28" fmla="*/ 13 w 74"/>
                <a:gd name="T29" fmla="*/ 48 h 94"/>
                <a:gd name="T30" fmla="*/ 7 w 74"/>
                <a:gd name="T31" fmla="*/ 40 h 94"/>
                <a:gd name="T32" fmla="*/ 4 w 74"/>
                <a:gd name="T33" fmla="*/ 29 h 94"/>
                <a:gd name="T34" fmla="*/ 4 w 74"/>
                <a:gd name="T35" fmla="*/ 29 h 94"/>
                <a:gd name="T36" fmla="*/ 7 w 74"/>
                <a:gd name="T37" fmla="*/ 16 h 94"/>
                <a:gd name="T38" fmla="*/ 14 w 74"/>
                <a:gd name="T39" fmla="*/ 7 h 94"/>
                <a:gd name="T40" fmla="*/ 24 w 74"/>
                <a:gd name="T41" fmla="*/ 2 h 94"/>
                <a:gd name="T42" fmla="*/ 38 w 74"/>
                <a:gd name="T43" fmla="*/ 0 h 94"/>
                <a:gd name="T44" fmla="*/ 55 w 74"/>
                <a:gd name="T45" fmla="*/ 3 h 94"/>
                <a:gd name="T46" fmla="*/ 72 w 74"/>
                <a:gd name="T47" fmla="*/ 10 h 94"/>
                <a:gd name="T48" fmla="*/ 62 w 74"/>
                <a:gd name="T49" fmla="*/ 28 h 94"/>
                <a:gd name="T50" fmla="*/ 48 w 74"/>
                <a:gd name="T51" fmla="*/ 22 h 94"/>
                <a:gd name="T52" fmla="*/ 37 w 74"/>
                <a:gd name="T53" fmla="*/ 20 h 94"/>
                <a:gd name="T54" fmla="*/ 30 w 74"/>
                <a:gd name="T55" fmla="*/ 21 h 94"/>
                <a:gd name="T56" fmla="*/ 27 w 74"/>
                <a:gd name="T57" fmla="*/ 26 h 94"/>
                <a:gd name="T58" fmla="*/ 27 w 74"/>
                <a:gd name="T59" fmla="*/ 26 h 94"/>
                <a:gd name="T60" fmla="*/ 29 w 74"/>
                <a:gd name="T61" fmla="*/ 30 h 94"/>
                <a:gd name="T62" fmla="*/ 33 w 74"/>
                <a:gd name="T63" fmla="*/ 32 h 94"/>
                <a:gd name="T64" fmla="*/ 39 w 74"/>
                <a:gd name="T65" fmla="*/ 35 h 94"/>
                <a:gd name="T66" fmla="*/ 46 w 74"/>
                <a:gd name="T67" fmla="*/ 37 h 94"/>
                <a:gd name="T68" fmla="*/ 56 w 74"/>
                <a:gd name="T69" fmla="*/ 41 h 94"/>
                <a:gd name="T70" fmla="*/ 64 w 74"/>
                <a:gd name="T71" fmla="*/ 46 h 94"/>
                <a:gd name="T72" fmla="*/ 71 w 74"/>
                <a:gd name="T73" fmla="*/ 54 h 94"/>
                <a:gd name="T74" fmla="*/ 74 w 74"/>
                <a:gd name="T75" fmla="*/ 64 h 94"/>
                <a:gd name="T76" fmla="*/ 74 w 74"/>
                <a:gd name="T77" fmla="*/ 65 h 94"/>
                <a:gd name="T78" fmla="*/ 71 w 74"/>
                <a:gd name="T79" fmla="*/ 78 h 94"/>
                <a:gd name="T80" fmla="*/ 63 w 74"/>
                <a:gd name="T81" fmla="*/ 87 h 94"/>
                <a:gd name="T82" fmla="*/ 52 w 74"/>
                <a:gd name="T83" fmla="*/ 92 h 94"/>
                <a:gd name="T84" fmla="*/ 39 w 74"/>
                <a:gd name="T8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4" h="94">
                  <a:moveTo>
                    <a:pt x="39" y="94"/>
                  </a:moveTo>
                  <a:cubicBezTo>
                    <a:pt x="32" y="94"/>
                    <a:pt x="26" y="93"/>
                    <a:pt x="19" y="91"/>
                  </a:cubicBezTo>
                  <a:cubicBezTo>
                    <a:pt x="12" y="88"/>
                    <a:pt x="6" y="85"/>
                    <a:pt x="0" y="80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16" y="67"/>
                    <a:pt x="21" y="69"/>
                    <a:pt x="26" y="71"/>
                  </a:cubicBezTo>
                  <a:cubicBezTo>
                    <a:pt x="30" y="73"/>
                    <a:pt x="35" y="74"/>
                    <a:pt x="39" y="74"/>
                  </a:cubicBezTo>
                  <a:cubicBezTo>
                    <a:pt x="43" y="74"/>
                    <a:pt x="46" y="73"/>
                    <a:pt x="48" y="72"/>
                  </a:cubicBezTo>
                  <a:cubicBezTo>
                    <a:pt x="49" y="71"/>
                    <a:pt x="50" y="69"/>
                    <a:pt x="50" y="67"/>
                  </a:cubicBezTo>
                  <a:cubicBezTo>
                    <a:pt x="50" y="67"/>
                    <a:pt x="50" y="67"/>
                    <a:pt x="50" y="67"/>
                  </a:cubicBezTo>
                  <a:cubicBezTo>
                    <a:pt x="50" y="66"/>
                    <a:pt x="50" y="64"/>
                    <a:pt x="49" y="63"/>
                  </a:cubicBezTo>
                  <a:cubicBezTo>
                    <a:pt x="48" y="62"/>
                    <a:pt x="46" y="62"/>
                    <a:pt x="45" y="61"/>
                  </a:cubicBezTo>
                  <a:cubicBezTo>
                    <a:pt x="43" y="60"/>
                    <a:pt x="41" y="59"/>
                    <a:pt x="39" y="59"/>
                  </a:cubicBezTo>
                  <a:cubicBezTo>
                    <a:pt x="36" y="58"/>
                    <a:pt x="34" y="57"/>
                    <a:pt x="31" y="56"/>
                  </a:cubicBezTo>
                  <a:cubicBezTo>
                    <a:pt x="28" y="56"/>
                    <a:pt x="25" y="54"/>
                    <a:pt x="22" y="53"/>
                  </a:cubicBezTo>
                  <a:cubicBezTo>
                    <a:pt x="19" y="52"/>
                    <a:pt x="16" y="50"/>
                    <a:pt x="13" y="48"/>
                  </a:cubicBezTo>
                  <a:cubicBezTo>
                    <a:pt x="11" y="46"/>
                    <a:pt x="8" y="43"/>
                    <a:pt x="7" y="40"/>
                  </a:cubicBezTo>
                  <a:cubicBezTo>
                    <a:pt x="5" y="37"/>
                    <a:pt x="4" y="33"/>
                    <a:pt x="4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24"/>
                    <a:pt x="5" y="20"/>
                    <a:pt x="7" y="16"/>
                  </a:cubicBezTo>
                  <a:cubicBezTo>
                    <a:pt x="9" y="13"/>
                    <a:pt x="11" y="10"/>
                    <a:pt x="14" y="7"/>
                  </a:cubicBezTo>
                  <a:cubicBezTo>
                    <a:pt x="17" y="5"/>
                    <a:pt x="20" y="3"/>
                    <a:pt x="24" y="2"/>
                  </a:cubicBezTo>
                  <a:cubicBezTo>
                    <a:pt x="29" y="0"/>
                    <a:pt x="33" y="0"/>
                    <a:pt x="38" y="0"/>
                  </a:cubicBezTo>
                  <a:cubicBezTo>
                    <a:pt x="43" y="0"/>
                    <a:pt x="49" y="1"/>
                    <a:pt x="55" y="3"/>
                  </a:cubicBezTo>
                  <a:cubicBezTo>
                    <a:pt x="61" y="4"/>
                    <a:pt x="66" y="7"/>
                    <a:pt x="72" y="10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57" y="26"/>
                    <a:pt x="53" y="24"/>
                    <a:pt x="48" y="22"/>
                  </a:cubicBezTo>
                  <a:cubicBezTo>
                    <a:pt x="44" y="20"/>
                    <a:pt x="40" y="20"/>
                    <a:pt x="37" y="20"/>
                  </a:cubicBezTo>
                  <a:cubicBezTo>
                    <a:pt x="34" y="20"/>
                    <a:pt x="31" y="20"/>
                    <a:pt x="30" y="21"/>
                  </a:cubicBezTo>
                  <a:cubicBezTo>
                    <a:pt x="28" y="23"/>
                    <a:pt x="27" y="24"/>
                    <a:pt x="27" y="26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7" y="28"/>
                    <a:pt x="28" y="29"/>
                    <a:pt x="29" y="30"/>
                  </a:cubicBezTo>
                  <a:cubicBezTo>
                    <a:pt x="30" y="31"/>
                    <a:pt x="31" y="32"/>
                    <a:pt x="33" y="32"/>
                  </a:cubicBezTo>
                  <a:cubicBezTo>
                    <a:pt x="35" y="33"/>
                    <a:pt x="37" y="34"/>
                    <a:pt x="39" y="35"/>
                  </a:cubicBezTo>
                  <a:cubicBezTo>
                    <a:pt x="41" y="36"/>
                    <a:pt x="44" y="36"/>
                    <a:pt x="46" y="37"/>
                  </a:cubicBezTo>
                  <a:cubicBezTo>
                    <a:pt x="49" y="38"/>
                    <a:pt x="52" y="39"/>
                    <a:pt x="56" y="41"/>
                  </a:cubicBezTo>
                  <a:cubicBezTo>
                    <a:pt x="59" y="42"/>
                    <a:pt x="62" y="44"/>
                    <a:pt x="64" y="46"/>
                  </a:cubicBezTo>
                  <a:cubicBezTo>
                    <a:pt x="67" y="48"/>
                    <a:pt x="69" y="51"/>
                    <a:pt x="71" y="54"/>
                  </a:cubicBezTo>
                  <a:cubicBezTo>
                    <a:pt x="73" y="57"/>
                    <a:pt x="74" y="60"/>
                    <a:pt x="74" y="64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74" y="69"/>
                    <a:pt x="73" y="74"/>
                    <a:pt x="71" y="78"/>
                  </a:cubicBezTo>
                  <a:cubicBezTo>
                    <a:pt x="69" y="81"/>
                    <a:pt x="67" y="84"/>
                    <a:pt x="63" y="87"/>
                  </a:cubicBezTo>
                  <a:cubicBezTo>
                    <a:pt x="60" y="89"/>
                    <a:pt x="57" y="91"/>
                    <a:pt x="52" y="92"/>
                  </a:cubicBezTo>
                  <a:cubicBezTo>
                    <a:pt x="48" y="93"/>
                    <a:pt x="44" y="94"/>
                    <a:pt x="39" y="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5D74C0D6-2EDC-4A8A-A99C-DAB3905F79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" y="2093"/>
              <a:ext cx="174" cy="195"/>
            </a:xfrm>
            <a:custGeom>
              <a:avLst/>
              <a:gdLst>
                <a:gd name="T0" fmla="*/ 31 w 83"/>
                <a:gd name="T1" fmla="*/ 93 h 93"/>
                <a:gd name="T2" fmla="*/ 8 w 83"/>
                <a:gd name="T3" fmla="*/ 84 h 93"/>
                <a:gd name="T4" fmla="*/ 0 w 83"/>
                <a:gd name="T5" fmla="*/ 59 h 93"/>
                <a:gd name="T6" fmla="*/ 0 w 83"/>
                <a:gd name="T7" fmla="*/ 0 h 93"/>
                <a:gd name="T8" fmla="*/ 26 w 83"/>
                <a:gd name="T9" fmla="*/ 0 h 93"/>
                <a:gd name="T10" fmla="*/ 26 w 83"/>
                <a:gd name="T11" fmla="*/ 51 h 93"/>
                <a:gd name="T12" fmla="*/ 30 w 83"/>
                <a:gd name="T13" fmla="*/ 65 h 93"/>
                <a:gd name="T14" fmla="*/ 41 w 83"/>
                <a:gd name="T15" fmla="*/ 69 h 93"/>
                <a:gd name="T16" fmla="*/ 53 w 83"/>
                <a:gd name="T17" fmla="*/ 65 h 93"/>
                <a:gd name="T18" fmla="*/ 57 w 83"/>
                <a:gd name="T19" fmla="*/ 51 h 93"/>
                <a:gd name="T20" fmla="*/ 57 w 83"/>
                <a:gd name="T21" fmla="*/ 0 h 93"/>
                <a:gd name="T22" fmla="*/ 83 w 83"/>
                <a:gd name="T23" fmla="*/ 0 h 93"/>
                <a:gd name="T24" fmla="*/ 83 w 83"/>
                <a:gd name="T25" fmla="*/ 91 h 93"/>
                <a:gd name="T26" fmla="*/ 57 w 83"/>
                <a:gd name="T27" fmla="*/ 91 h 93"/>
                <a:gd name="T28" fmla="*/ 57 w 83"/>
                <a:gd name="T29" fmla="*/ 78 h 93"/>
                <a:gd name="T30" fmla="*/ 53 w 83"/>
                <a:gd name="T31" fmla="*/ 84 h 93"/>
                <a:gd name="T32" fmla="*/ 47 w 83"/>
                <a:gd name="T33" fmla="*/ 88 h 93"/>
                <a:gd name="T34" fmla="*/ 39 w 83"/>
                <a:gd name="T35" fmla="*/ 92 h 93"/>
                <a:gd name="T36" fmla="*/ 31 w 83"/>
                <a:gd name="T37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3" h="93">
                  <a:moveTo>
                    <a:pt x="31" y="93"/>
                  </a:moveTo>
                  <a:cubicBezTo>
                    <a:pt x="21" y="93"/>
                    <a:pt x="13" y="90"/>
                    <a:pt x="8" y="84"/>
                  </a:cubicBezTo>
                  <a:cubicBezTo>
                    <a:pt x="2" y="78"/>
                    <a:pt x="0" y="70"/>
                    <a:pt x="0" y="5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57"/>
                    <a:pt x="27" y="62"/>
                    <a:pt x="30" y="65"/>
                  </a:cubicBezTo>
                  <a:cubicBezTo>
                    <a:pt x="32" y="68"/>
                    <a:pt x="36" y="69"/>
                    <a:pt x="41" y="69"/>
                  </a:cubicBezTo>
                  <a:cubicBezTo>
                    <a:pt x="46" y="69"/>
                    <a:pt x="50" y="68"/>
                    <a:pt x="53" y="65"/>
                  </a:cubicBezTo>
                  <a:cubicBezTo>
                    <a:pt x="56" y="62"/>
                    <a:pt x="57" y="57"/>
                    <a:pt x="57" y="51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7" y="78"/>
                    <a:pt x="57" y="78"/>
                    <a:pt x="57" y="78"/>
                  </a:cubicBezTo>
                  <a:cubicBezTo>
                    <a:pt x="56" y="80"/>
                    <a:pt x="54" y="82"/>
                    <a:pt x="53" y="84"/>
                  </a:cubicBezTo>
                  <a:cubicBezTo>
                    <a:pt x="51" y="85"/>
                    <a:pt x="49" y="87"/>
                    <a:pt x="47" y="88"/>
                  </a:cubicBezTo>
                  <a:cubicBezTo>
                    <a:pt x="44" y="90"/>
                    <a:pt x="42" y="91"/>
                    <a:pt x="39" y="92"/>
                  </a:cubicBezTo>
                  <a:cubicBezTo>
                    <a:pt x="37" y="92"/>
                    <a:pt x="34" y="93"/>
                    <a:pt x="31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6B9CA1ED-607A-4671-9306-821467974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" y="2091"/>
              <a:ext cx="155" cy="197"/>
            </a:xfrm>
            <a:custGeom>
              <a:avLst/>
              <a:gdLst>
                <a:gd name="T0" fmla="*/ 39 w 74"/>
                <a:gd name="T1" fmla="*/ 94 h 94"/>
                <a:gd name="T2" fmla="*/ 19 w 74"/>
                <a:gd name="T3" fmla="*/ 91 h 94"/>
                <a:gd name="T4" fmla="*/ 0 w 74"/>
                <a:gd name="T5" fmla="*/ 80 h 94"/>
                <a:gd name="T6" fmla="*/ 11 w 74"/>
                <a:gd name="T7" fmla="*/ 63 h 94"/>
                <a:gd name="T8" fmla="*/ 26 w 74"/>
                <a:gd name="T9" fmla="*/ 71 h 94"/>
                <a:gd name="T10" fmla="*/ 39 w 74"/>
                <a:gd name="T11" fmla="*/ 74 h 94"/>
                <a:gd name="T12" fmla="*/ 48 w 74"/>
                <a:gd name="T13" fmla="*/ 72 h 94"/>
                <a:gd name="T14" fmla="*/ 50 w 74"/>
                <a:gd name="T15" fmla="*/ 67 h 94"/>
                <a:gd name="T16" fmla="*/ 50 w 74"/>
                <a:gd name="T17" fmla="*/ 67 h 94"/>
                <a:gd name="T18" fmla="*/ 49 w 74"/>
                <a:gd name="T19" fmla="*/ 63 h 94"/>
                <a:gd name="T20" fmla="*/ 45 w 74"/>
                <a:gd name="T21" fmla="*/ 61 h 94"/>
                <a:gd name="T22" fmla="*/ 38 w 74"/>
                <a:gd name="T23" fmla="*/ 59 h 94"/>
                <a:gd name="T24" fmla="*/ 31 w 74"/>
                <a:gd name="T25" fmla="*/ 56 h 94"/>
                <a:gd name="T26" fmla="*/ 22 w 74"/>
                <a:gd name="T27" fmla="*/ 53 h 94"/>
                <a:gd name="T28" fmla="*/ 13 w 74"/>
                <a:gd name="T29" fmla="*/ 48 h 94"/>
                <a:gd name="T30" fmla="*/ 7 w 74"/>
                <a:gd name="T31" fmla="*/ 40 h 94"/>
                <a:gd name="T32" fmla="*/ 4 w 74"/>
                <a:gd name="T33" fmla="*/ 29 h 94"/>
                <a:gd name="T34" fmla="*/ 4 w 74"/>
                <a:gd name="T35" fmla="*/ 29 h 94"/>
                <a:gd name="T36" fmla="*/ 7 w 74"/>
                <a:gd name="T37" fmla="*/ 16 h 94"/>
                <a:gd name="T38" fmla="*/ 14 w 74"/>
                <a:gd name="T39" fmla="*/ 7 h 94"/>
                <a:gd name="T40" fmla="*/ 25 w 74"/>
                <a:gd name="T41" fmla="*/ 2 h 94"/>
                <a:gd name="T42" fmla="*/ 37 w 74"/>
                <a:gd name="T43" fmla="*/ 0 h 94"/>
                <a:gd name="T44" fmla="*/ 55 w 74"/>
                <a:gd name="T45" fmla="*/ 3 h 94"/>
                <a:gd name="T46" fmla="*/ 71 w 74"/>
                <a:gd name="T47" fmla="*/ 10 h 94"/>
                <a:gd name="T48" fmla="*/ 62 w 74"/>
                <a:gd name="T49" fmla="*/ 28 h 94"/>
                <a:gd name="T50" fmla="*/ 48 w 74"/>
                <a:gd name="T51" fmla="*/ 22 h 94"/>
                <a:gd name="T52" fmla="*/ 37 w 74"/>
                <a:gd name="T53" fmla="*/ 20 h 94"/>
                <a:gd name="T54" fmla="*/ 30 w 74"/>
                <a:gd name="T55" fmla="*/ 21 h 94"/>
                <a:gd name="T56" fmla="*/ 28 w 74"/>
                <a:gd name="T57" fmla="*/ 26 h 94"/>
                <a:gd name="T58" fmla="*/ 28 w 74"/>
                <a:gd name="T59" fmla="*/ 26 h 94"/>
                <a:gd name="T60" fmla="*/ 29 w 74"/>
                <a:gd name="T61" fmla="*/ 30 h 94"/>
                <a:gd name="T62" fmla="*/ 33 w 74"/>
                <a:gd name="T63" fmla="*/ 32 h 94"/>
                <a:gd name="T64" fmla="*/ 39 w 74"/>
                <a:gd name="T65" fmla="*/ 35 h 94"/>
                <a:gd name="T66" fmla="*/ 46 w 74"/>
                <a:gd name="T67" fmla="*/ 37 h 94"/>
                <a:gd name="T68" fmla="*/ 56 w 74"/>
                <a:gd name="T69" fmla="*/ 41 h 94"/>
                <a:gd name="T70" fmla="*/ 65 w 74"/>
                <a:gd name="T71" fmla="*/ 46 h 94"/>
                <a:gd name="T72" fmla="*/ 71 w 74"/>
                <a:gd name="T73" fmla="*/ 54 h 94"/>
                <a:gd name="T74" fmla="*/ 74 w 74"/>
                <a:gd name="T75" fmla="*/ 64 h 94"/>
                <a:gd name="T76" fmla="*/ 74 w 74"/>
                <a:gd name="T77" fmla="*/ 65 h 94"/>
                <a:gd name="T78" fmla="*/ 71 w 74"/>
                <a:gd name="T79" fmla="*/ 78 h 94"/>
                <a:gd name="T80" fmla="*/ 64 w 74"/>
                <a:gd name="T81" fmla="*/ 87 h 94"/>
                <a:gd name="T82" fmla="*/ 52 w 74"/>
                <a:gd name="T83" fmla="*/ 92 h 94"/>
                <a:gd name="T84" fmla="*/ 39 w 74"/>
                <a:gd name="T8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4" h="94">
                  <a:moveTo>
                    <a:pt x="39" y="94"/>
                  </a:moveTo>
                  <a:cubicBezTo>
                    <a:pt x="32" y="94"/>
                    <a:pt x="26" y="93"/>
                    <a:pt x="19" y="91"/>
                  </a:cubicBezTo>
                  <a:cubicBezTo>
                    <a:pt x="12" y="88"/>
                    <a:pt x="6" y="85"/>
                    <a:pt x="0" y="80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16" y="67"/>
                    <a:pt x="21" y="69"/>
                    <a:pt x="26" y="71"/>
                  </a:cubicBezTo>
                  <a:cubicBezTo>
                    <a:pt x="31" y="73"/>
                    <a:pt x="35" y="74"/>
                    <a:pt x="39" y="74"/>
                  </a:cubicBezTo>
                  <a:cubicBezTo>
                    <a:pt x="43" y="74"/>
                    <a:pt x="46" y="73"/>
                    <a:pt x="48" y="72"/>
                  </a:cubicBezTo>
                  <a:cubicBezTo>
                    <a:pt x="49" y="71"/>
                    <a:pt x="50" y="69"/>
                    <a:pt x="50" y="67"/>
                  </a:cubicBezTo>
                  <a:cubicBezTo>
                    <a:pt x="50" y="67"/>
                    <a:pt x="50" y="67"/>
                    <a:pt x="50" y="67"/>
                  </a:cubicBezTo>
                  <a:cubicBezTo>
                    <a:pt x="50" y="66"/>
                    <a:pt x="50" y="64"/>
                    <a:pt x="49" y="63"/>
                  </a:cubicBezTo>
                  <a:cubicBezTo>
                    <a:pt x="48" y="62"/>
                    <a:pt x="46" y="62"/>
                    <a:pt x="45" y="61"/>
                  </a:cubicBezTo>
                  <a:cubicBezTo>
                    <a:pt x="43" y="60"/>
                    <a:pt x="41" y="59"/>
                    <a:pt x="38" y="59"/>
                  </a:cubicBezTo>
                  <a:cubicBezTo>
                    <a:pt x="36" y="58"/>
                    <a:pt x="34" y="57"/>
                    <a:pt x="31" y="56"/>
                  </a:cubicBezTo>
                  <a:cubicBezTo>
                    <a:pt x="28" y="56"/>
                    <a:pt x="25" y="54"/>
                    <a:pt x="22" y="53"/>
                  </a:cubicBezTo>
                  <a:cubicBezTo>
                    <a:pt x="19" y="52"/>
                    <a:pt x="16" y="50"/>
                    <a:pt x="13" y="48"/>
                  </a:cubicBezTo>
                  <a:cubicBezTo>
                    <a:pt x="10" y="46"/>
                    <a:pt x="8" y="43"/>
                    <a:pt x="7" y="40"/>
                  </a:cubicBezTo>
                  <a:cubicBezTo>
                    <a:pt x="5" y="37"/>
                    <a:pt x="4" y="33"/>
                    <a:pt x="4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24"/>
                    <a:pt x="5" y="20"/>
                    <a:pt x="7" y="16"/>
                  </a:cubicBezTo>
                  <a:cubicBezTo>
                    <a:pt x="9" y="13"/>
                    <a:pt x="11" y="10"/>
                    <a:pt x="14" y="7"/>
                  </a:cubicBezTo>
                  <a:cubicBezTo>
                    <a:pt x="17" y="5"/>
                    <a:pt x="21" y="3"/>
                    <a:pt x="25" y="2"/>
                  </a:cubicBezTo>
                  <a:cubicBezTo>
                    <a:pt x="29" y="0"/>
                    <a:pt x="33" y="0"/>
                    <a:pt x="37" y="0"/>
                  </a:cubicBezTo>
                  <a:cubicBezTo>
                    <a:pt x="43" y="0"/>
                    <a:pt x="49" y="1"/>
                    <a:pt x="55" y="3"/>
                  </a:cubicBezTo>
                  <a:cubicBezTo>
                    <a:pt x="61" y="4"/>
                    <a:pt x="67" y="7"/>
                    <a:pt x="71" y="10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57" y="26"/>
                    <a:pt x="53" y="24"/>
                    <a:pt x="48" y="22"/>
                  </a:cubicBezTo>
                  <a:cubicBezTo>
                    <a:pt x="44" y="20"/>
                    <a:pt x="40" y="20"/>
                    <a:pt x="37" y="20"/>
                  </a:cubicBezTo>
                  <a:cubicBezTo>
                    <a:pt x="34" y="20"/>
                    <a:pt x="32" y="20"/>
                    <a:pt x="30" y="21"/>
                  </a:cubicBezTo>
                  <a:cubicBezTo>
                    <a:pt x="28" y="23"/>
                    <a:pt x="28" y="24"/>
                    <a:pt x="28" y="26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28" y="28"/>
                    <a:pt x="28" y="29"/>
                    <a:pt x="29" y="30"/>
                  </a:cubicBezTo>
                  <a:cubicBezTo>
                    <a:pt x="30" y="31"/>
                    <a:pt x="31" y="32"/>
                    <a:pt x="33" y="32"/>
                  </a:cubicBezTo>
                  <a:cubicBezTo>
                    <a:pt x="35" y="33"/>
                    <a:pt x="37" y="34"/>
                    <a:pt x="39" y="35"/>
                  </a:cubicBezTo>
                  <a:cubicBezTo>
                    <a:pt x="41" y="36"/>
                    <a:pt x="43" y="36"/>
                    <a:pt x="46" y="37"/>
                  </a:cubicBezTo>
                  <a:cubicBezTo>
                    <a:pt x="49" y="38"/>
                    <a:pt x="52" y="39"/>
                    <a:pt x="56" y="41"/>
                  </a:cubicBezTo>
                  <a:cubicBezTo>
                    <a:pt x="59" y="42"/>
                    <a:pt x="62" y="44"/>
                    <a:pt x="65" y="46"/>
                  </a:cubicBezTo>
                  <a:cubicBezTo>
                    <a:pt x="67" y="48"/>
                    <a:pt x="69" y="51"/>
                    <a:pt x="71" y="54"/>
                  </a:cubicBezTo>
                  <a:cubicBezTo>
                    <a:pt x="73" y="57"/>
                    <a:pt x="74" y="60"/>
                    <a:pt x="74" y="64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74" y="69"/>
                    <a:pt x="73" y="74"/>
                    <a:pt x="71" y="78"/>
                  </a:cubicBezTo>
                  <a:cubicBezTo>
                    <a:pt x="69" y="81"/>
                    <a:pt x="67" y="84"/>
                    <a:pt x="64" y="87"/>
                  </a:cubicBezTo>
                  <a:cubicBezTo>
                    <a:pt x="60" y="89"/>
                    <a:pt x="57" y="91"/>
                    <a:pt x="52" y="92"/>
                  </a:cubicBezTo>
                  <a:cubicBezTo>
                    <a:pt x="48" y="93"/>
                    <a:pt x="44" y="94"/>
                    <a:pt x="39" y="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FC1AB553-B6EC-4F3A-9AC6-8EF2048B87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7" y="2044"/>
              <a:ext cx="121" cy="244"/>
            </a:xfrm>
            <a:custGeom>
              <a:avLst/>
              <a:gdLst>
                <a:gd name="T0" fmla="*/ 38 w 58"/>
                <a:gd name="T1" fmla="*/ 116 h 116"/>
                <a:gd name="T2" fmla="*/ 27 w 58"/>
                <a:gd name="T3" fmla="*/ 114 h 116"/>
                <a:gd name="T4" fmla="*/ 19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0 h 116"/>
                <a:gd name="T38" fmla="*/ 49 w 58"/>
                <a:gd name="T39" fmla="*/ 114 h 116"/>
                <a:gd name="T40" fmla="*/ 38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8" y="116"/>
                  </a:moveTo>
                  <a:cubicBezTo>
                    <a:pt x="34" y="116"/>
                    <a:pt x="30" y="115"/>
                    <a:pt x="27" y="114"/>
                  </a:cubicBezTo>
                  <a:cubicBezTo>
                    <a:pt x="24" y="114"/>
                    <a:pt x="21" y="112"/>
                    <a:pt x="19" y="110"/>
                  </a:cubicBezTo>
                  <a:cubicBezTo>
                    <a:pt x="16" y="108"/>
                    <a:pt x="15" y="105"/>
                    <a:pt x="13" y="102"/>
                  </a:cubicBezTo>
                  <a:cubicBezTo>
                    <a:pt x="12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40" y="93"/>
                    <a:pt x="45" y="93"/>
                  </a:cubicBezTo>
                  <a:cubicBezTo>
                    <a:pt x="50" y="93"/>
                    <a:pt x="54" y="92"/>
                    <a:pt x="58" y="90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6" y="115"/>
                    <a:pt x="42" y="116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6AD874C8-7492-4D97-B940-8973F519DCD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70" y="2091"/>
              <a:ext cx="174" cy="197"/>
            </a:xfrm>
            <a:custGeom>
              <a:avLst/>
              <a:gdLst>
                <a:gd name="T0" fmla="*/ 31 w 83"/>
                <a:gd name="T1" fmla="*/ 94 h 94"/>
                <a:gd name="T2" fmla="*/ 19 w 83"/>
                <a:gd name="T3" fmla="*/ 92 h 94"/>
                <a:gd name="T4" fmla="*/ 9 w 83"/>
                <a:gd name="T5" fmla="*/ 87 h 94"/>
                <a:gd name="T6" fmla="*/ 2 w 83"/>
                <a:gd name="T7" fmla="*/ 78 h 94"/>
                <a:gd name="T8" fmla="*/ 0 w 83"/>
                <a:gd name="T9" fmla="*/ 66 h 94"/>
                <a:gd name="T10" fmla="*/ 0 w 83"/>
                <a:gd name="T11" fmla="*/ 66 h 94"/>
                <a:gd name="T12" fmla="*/ 2 w 83"/>
                <a:gd name="T13" fmla="*/ 53 h 94"/>
                <a:gd name="T14" fmla="*/ 10 w 83"/>
                <a:gd name="T15" fmla="*/ 44 h 94"/>
                <a:gd name="T16" fmla="*/ 21 w 83"/>
                <a:gd name="T17" fmla="*/ 38 h 94"/>
                <a:gd name="T18" fmla="*/ 36 w 83"/>
                <a:gd name="T19" fmla="*/ 37 h 94"/>
                <a:gd name="T20" fmla="*/ 49 w 83"/>
                <a:gd name="T21" fmla="*/ 38 h 94"/>
                <a:gd name="T22" fmla="*/ 59 w 83"/>
                <a:gd name="T23" fmla="*/ 40 h 94"/>
                <a:gd name="T24" fmla="*/ 59 w 83"/>
                <a:gd name="T25" fmla="*/ 39 h 94"/>
                <a:gd name="T26" fmla="*/ 54 w 83"/>
                <a:gd name="T27" fmla="*/ 26 h 94"/>
                <a:gd name="T28" fmla="*/ 39 w 83"/>
                <a:gd name="T29" fmla="*/ 22 h 94"/>
                <a:gd name="T30" fmla="*/ 26 w 83"/>
                <a:gd name="T31" fmla="*/ 24 h 94"/>
                <a:gd name="T32" fmla="*/ 14 w 83"/>
                <a:gd name="T33" fmla="*/ 27 h 94"/>
                <a:gd name="T34" fmla="*/ 7 w 83"/>
                <a:gd name="T35" fmla="*/ 7 h 94"/>
                <a:gd name="T36" fmla="*/ 23 w 83"/>
                <a:gd name="T37" fmla="*/ 2 h 94"/>
                <a:gd name="T38" fmla="*/ 43 w 83"/>
                <a:gd name="T39" fmla="*/ 0 h 94"/>
                <a:gd name="T40" fmla="*/ 61 w 83"/>
                <a:gd name="T41" fmla="*/ 3 h 94"/>
                <a:gd name="T42" fmla="*/ 74 w 83"/>
                <a:gd name="T43" fmla="*/ 10 h 94"/>
                <a:gd name="T44" fmla="*/ 81 w 83"/>
                <a:gd name="T45" fmla="*/ 23 h 94"/>
                <a:gd name="T46" fmla="*/ 83 w 83"/>
                <a:gd name="T47" fmla="*/ 39 h 94"/>
                <a:gd name="T48" fmla="*/ 83 w 83"/>
                <a:gd name="T49" fmla="*/ 92 h 94"/>
                <a:gd name="T50" fmla="*/ 58 w 83"/>
                <a:gd name="T51" fmla="*/ 92 h 94"/>
                <a:gd name="T52" fmla="*/ 58 w 83"/>
                <a:gd name="T53" fmla="*/ 82 h 94"/>
                <a:gd name="T54" fmla="*/ 47 w 83"/>
                <a:gd name="T55" fmla="*/ 91 h 94"/>
                <a:gd name="T56" fmla="*/ 31 w 83"/>
                <a:gd name="T57" fmla="*/ 94 h 94"/>
                <a:gd name="T58" fmla="*/ 39 w 83"/>
                <a:gd name="T59" fmla="*/ 76 h 94"/>
                <a:gd name="T60" fmla="*/ 53 w 83"/>
                <a:gd name="T61" fmla="*/ 72 h 94"/>
                <a:gd name="T62" fmla="*/ 59 w 83"/>
                <a:gd name="T63" fmla="*/ 60 h 94"/>
                <a:gd name="T64" fmla="*/ 59 w 83"/>
                <a:gd name="T65" fmla="*/ 56 h 94"/>
                <a:gd name="T66" fmla="*/ 51 w 83"/>
                <a:gd name="T67" fmla="*/ 53 h 94"/>
                <a:gd name="T68" fmla="*/ 42 w 83"/>
                <a:gd name="T69" fmla="*/ 52 h 94"/>
                <a:gd name="T70" fmla="*/ 29 w 83"/>
                <a:gd name="T71" fmla="*/ 55 h 94"/>
                <a:gd name="T72" fmla="*/ 25 w 83"/>
                <a:gd name="T73" fmla="*/ 65 h 94"/>
                <a:gd name="T74" fmla="*/ 25 w 83"/>
                <a:gd name="T75" fmla="*/ 65 h 94"/>
                <a:gd name="T76" fmla="*/ 29 w 83"/>
                <a:gd name="T77" fmla="*/ 73 h 94"/>
                <a:gd name="T78" fmla="*/ 39 w 83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3" h="94">
                  <a:moveTo>
                    <a:pt x="31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5" y="91"/>
                    <a:pt x="12" y="89"/>
                    <a:pt x="9" y="87"/>
                  </a:cubicBezTo>
                  <a:cubicBezTo>
                    <a:pt x="6" y="84"/>
                    <a:pt x="4" y="81"/>
                    <a:pt x="2" y="78"/>
                  </a:cubicBezTo>
                  <a:cubicBezTo>
                    <a:pt x="0" y="74"/>
                    <a:pt x="0" y="70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2" y="53"/>
                  </a:cubicBezTo>
                  <a:cubicBezTo>
                    <a:pt x="4" y="49"/>
                    <a:pt x="7" y="46"/>
                    <a:pt x="10" y="44"/>
                  </a:cubicBezTo>
                  <a:cubicBezTo>
                    <a:pt x="13" y="41"/>
                    <a:pt x="17" y="40"/>
                    <a:pt x="21" y="38"/>
                  </a:cubicBezTo>
                  <a:cubicBezTo>
                    <a:pt x="26" y="37"/>
                    <a:pt x="31" y="37"/>
                    <a:pt x="36" y="37"/>
                  </a:cubicBezTo>
                  <a:cubicBezTo>
                    <a:pt x="41" y="37"/>
                    <a:pt x="45" y="37"/>
                    <a:pt x="49" y="38"/>
                  </a:cubicBezTo>
                  <a:cubicBezTo>
                    <a:pt x="52" y="38"/>
                    <a:pt x="55" y="39"/>
                    <a:pt x="59" y="40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3"/>
                    <a:pt x="57" y="29"/>
                    <a:pt x="54" y="26"/>
                  </a:cubicBezTo>
                  <a:cubicBezTo>
                    <a:pt x="50" y="24"/>
                    <a:pt x="46" y="22"/>
                    <a:pt x="39" y="22"/>
                  </a:cubicBezTo>
                  <a:cubicBezTo>
                    <a:pt x="34" y="22"/>
                    <a:pt x="30" y="23"/>
                    <a:pt x="26" y="24"/>
                  </a:cubicBezTo>
                  <a:cubicBezTo>
                    <a:pt x="22" y="24"/>
                    <a:pt x="18" y="26"/>
                    <a:pt x="14" y="2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12" y="5"/>
                    <a:pt x="18" y="3"/>
                    <a:pt x="23" y="2"/>
                  </a:cubicBezTo>
                  <a:cubicBezTo>
                    <a:pt x="29" y="1"/>
                    <a:pt x="35" y="0"/>
                    <a:pt x="43" y="0"/>
                  </a:cubicBezTo>
                  <a:cubicBezTo>
                    <a:pt x="50" y="0"/>
                    <a:pt x="56" y="1"/>
                    <a:pt x="61" y="3"/>
                  </a:cubicBezTo>
                  <a:cubicBezTo>
                    <a:pt x="66" y="4"/>
                    <a:pt x="70" y="7"/>
                    <a:pt x="74" y="10"/>
                  </a:cubicBezTo>
                  <a:cubicBezTo>
                    <a:pt x="77" y="14"/>
                    <a:pt x="79" y="18"/>
                    <a:pt x="81" y="23"/>
                  </a:cubicBezTo>
                  <a:cubicBezTo>
                    <a:pt x="83" y="28"/>
                    <a:pt x="83" y="33"/>
                    <a:pt x="83" y="39"/>
                  </a:cubicBezTo>
                  <a:cubicBezTo>
                    <a:pt x="83" y="92"/>
                    <a:pt x="83" y="92"/>
                    <a:pt x="83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55" y="86"/>
                    <a:pt x="51" y="89"/>
                    <a:pt x="47" y="91"/>
                  </a:cubicBezTo>
                  <a:cubicBezTo>
                    <a:pt x="43" y="93"/>
                    <a:pt x="37" y="94"/>
                    <a:pt x="31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3" y="72"/>
                  </a:cubicBezTo>
                  <a:cubicBezTo>
                    <a:pt x="57" y="69"/>
                    <a:pt x="59" y="65"/>
                    <a:pt x="59" y="60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57" y="55"/>
                    <a:pt x="54" y="54"/>
                    <a:pt x="51" y="53"/>
                  </a:cubicBezTo>
                  <a:cubicBezTo>
                    <a:pt x="49" y="53"/>
                    <a:pt x="46" y="52"/>
                    <a:pt x="42" y="52"/>
                  </a:cubicBezTo>
                  <a:cubicBezTo>
                    <a:pt x="37" y="52"/>
                    <a:pt x="33" y="53"/>
                    <a:pt x="29" y="55"/>
                  </a:cubicBezTo>
                  <a:cubicBezTo>
                    <a:pt x="26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6" y="71"/>
                    <a:pt x="29" y="73"/>
                  </a:cubicBezTo>
                  <a:cubicBezTo>
                    <a:pt x="31" y="75"/>
                    <a:pt x="35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38474CC3-0A68-4490-9C7C-7D5998AF5C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92" y="2023"/>
              <a:ext cx="56" cy="261"/>
            </a:xfrm>
            <a:custGeom>
              <a:avLst/>
              <a:gdLst>
                <a:gd name="T0" fmla="*/ 0 w 56"/>
                <a:gd name="T1" fmla="*/ 0 h 261"/>
                <a:gd name="T2" fmla="*/ 56 w 56"/>
                <a:gd name="T3" fmla="*/ 0 h 261"/>
                <a:gd name="T4" fmla="*/ 56 w 56"/>
                <a:gd name="T5" fmla="*/ 49 h 261"/>
                <a:gd name="T6" fmla="*/ 0 w 56"/>
                <a:gd name="T7" fmla="*/ 49 h 261"/>
                <a:gd name="T8" fmla="*/ 0 w 56"/>
                <a:gd name="T9" fmla="*/ 0 h 261"/>
                <a:gd name="T10" fmla="*/ 0 w 56"/>
                <a:gd name="T11" fmla="*/ 70 h 261"/>
                <a:gd name="T12" fmla="*/ 54 w 56"/>
                <a:gd name="T13" fmla="*/ 70 h 261"/>
                <a:gd name="T14" fmla="*/ 54 w 56"/>
                <a:gd name="T15" fmla="*/ 261 h 261"/>
                <a:gd name="T16" fmla="*/ 0 w 56"/>
                <a:gd name="T17" fmla="*/ 261 h 261"/>
                <a:gd name="T18" fmla="*/ 0 w 56"/>
                <a:gd name="T19" fmla="*/ 7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261">
                  <a:moveTo>
                    <a:pt x="0" y="0"/>
                  </a:moveTo>
                  <a:lnTo>
                    <a:pt x="56" y="0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close/>
                  <a:moveTo>
                    <a:pt x="0" y="70"/>
                  </a:moveTo>
                  <a:lnTo>
                    <a:pt x="54" y="70"/>
                  </a:lnTo>
                  <a:lnTo>
                    <a:pt x="54" y="261"/>
                  </a:lnTo>
                  <a:lnTo>
                    <a:pt x="0" y="261"/>
                  </a:lnTo>
                  <a:lnTo>
                    <a:pt x="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2301989-E1B5-4B5F-A092-E83AF71D5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6" y="2091"/>
              <a:ext cx="176" cy="193"/>
            </a:xfrm>
            <a:custGeom>
              <a:avLst/>
              <a:gdLst>
                <a:gd name="T0" fmla="*/ 0 w 84"/>
                <a:gd name="T1" fmla="*/ 1 h 92"/>
                <a:gd name="T2" fmla="*/ 26 w 84"/>
                <a:gd name="T3" fmla="*/ 1 h 92"/>
                <a:gd name="T4" fmla="*/ 26 w 84"/>
                <a:gd name="T5" fmla="*/ 14 h 92"/>
                <a:gd name="T6" fmla="*/ 31 w 84"/>
                <a:gd name="T7" fmla="*/ 9 h 92"/>
                <a:gd name="T8" fmla="*/ 37 w 84"/>
                <a:gd name="T9" fmla="*/ 4 h 92"/>
                <a:gd name="T10" fmla="*/ 44 w 84"/>
                <a:gd name="T11" fmla="*/ 1 h 92"/>
                <a:gd name="T12" fmla="*/ 53 w 84"/>
                <a:gd name="T13" fmla="*/ 0 h 92"/>
                <a:gd name="T14" fmla="*/ 76 w 84"/>
                <a:gd name="T15" fmla="*/ 8 h 92"/>
                <a:gd name="T16" fmla="*/ 84 w 84"/>
                <a:gd name="T17" fmla="*/ 33 h 92"/>
                <a:gd name="T18" fmla="*/ 84 w 84"/>
                <a:gd name="T19" fmla="*/ 92 h 92"/>
                <a:gd name="T20" fmla="*/ 58 w 84"/>
                <a:gd name="T21" fmla="*/ 92 h 92"/>
                <a:gd name="T22" fmla="*/ 58 w 84"/>
                <a:gd name="T23" fmla="*/ 42 h 92"/>
                <a:gd name="T24" fmla="*/ 54 w 84"/>
                <a:gd name="T25" fmla="*/ 28 h 92"/>
                <a:gd name="T26" fmla="*/ 42 w 84"/>
                <a:gd name="T27" fmla="*/ 23 h 92"/>
                <a:gd name="T28" fmla="*/ 31 w 84"/>
                <a:gd name="T29" fmla="*/ 28 h 92"/>
                <a:gd name="T30" fmla="*/ 26 w 84"/>
                <a:gd name="T31" fmla="*/ 42 h 92"/>
                <a:gd name="T32" fmla="*/ 26 w 84"/>
                <a:gd name="T33" fmla="*/ 92 h 92"/>
                <a:gd name="T34" fmla="*/ 0 w 84"/>
                <a:gd name="T35" fmla="*/ 92 h 92"/>
                <a:gd name="T36" fmla="*/ 0 w 84"/>
                <a:gd name="T37" fmla="*/ 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4" h="92">
                  <a:moveTo>
                    <a:pt x="0" y="1"/>
                  </a:moveTo>
                  <a:cubicBezTo>
                    <a:pt x="26" y="1"/>
                    <a:pt x="26" y="1"/>
                    <a:pt x="26" y="1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8" y="12"/>
                    <a:pt x="29" y="10"/>
                    <a:pt x="31" y="9"/>
                  </a:cubicBezTo>
                  <a:cubicBezTo>
                    <a:pt x="33" y="7"/>
                    <a:pt x="35" y="5"/>
                    <a:pt x="37" y="4"/>
                  </a:cubicBezTo>
                  <a:cubicBezTo>
                    <a:pt x="39" y="2"/>
                    <a:pt x="41" y="1"/>
                    <a:pt x="44" y="1"/>
                  </a:cubicBezTo>
                  <a:cubicBezTo>
                    <a:pt x="47" y="0"/>
                    <a:pt x="49" y="0"/>
                    <a:pt x="53" y="0"/>
                  </a:cubicBezTo>
                  <a:cubicBezTo>
                    <a:pt x="63" y="0"/>
                    <a:pt x="70" y="2"/>
                    <a:pt x="76" y="8"/>
                  </a:cubicBezTo>
                  <a:cubicBezTo>
                    <a:pt x="81" y="14"/>
                    <a:pt x="84" y="23"/>
                    <a:pt x="84" y="33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42"/>
                    <a:pt x="58" y="42"/>
                    <a:pt x="58" y="42"/>
                  </a:cubicBezTo>
                  <a:cubicBezTo>
                    <a:pt x="58" y="35"/>
                    <a:pt x="57" y="31"/>
                    <a:pt x="54" y="28"/>
                  </a:cubicBezTo>
                  <a:cubicBezTo>
                    <a:pt x="51" y="25"/>
                    <a:pt x="47" y="23"/>
                    <a:pt x="42" y="23"/>
                  </a:cubicBezTo>
                  <a:cubicBezTo>
                    <a:pt x="37" y="23"/>
                    <a:pt x="33" y="25"/>
                    <a:pt x="31" y="28"/>
                  </a:cubicBezTo>
                  <a:cubicBezTo>
                    <a:pt x="28" y="31"/>
                    <a:pt x="26" y="35"/>
                    <a:pt x="26" y="42"/>
                  </a:cubicBezTo>
                  <a:cubicBezTo>
                    <a:pt x="26" y="92"/>
                    <a:pt x="26" y="92"/>
                    <a:pt x="26" y="92"/>
                  </a:cubicBezTo>
                  <a:cubicBezTo>
                    <a:pt x="0" y="92"/>
                    <a:pt x="0" y="92"/>
                    <a:pt x="0" y="92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72CA69F8-9920-4F3C-B825-241C6CA670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08" y="2091"/>
              <a:ext cx="174" cy="197"/>
            </a:xfrm>
            <a:custGeom>
              <a:avLst/>
              <a:gdLst>
                <a:gd name="T0" fmla="*/ 31 w 83"/>
                <a:gd name="T1" fmla="*/ 94 h 94"/>
                <a:gd name="T2" fmla="*/ 19 w 83"/>
                <a:gd name="T3" fmla="*/ 92 h 94"/>
                <a:gd name="T4" fmla="*/ 9 w 83"/>
                <a:gd name="T5" fmla="*/ 87 h 94"/>
                <a:gd name="T6" fmla="*/ 2 w 83"/>
                <a:gd name="T7" fmla="*/ 78 h 94"/>
                <a:gd name="T8" fmla="*/ 0 w 83"/>
                <a:gd name="T9" fmla="*/ 66 h 94"/>
                <a:gd name="T10" fmla="*/ 0 w 83"/>
                <a:gd name="T11" fmla="*/ 66 h 94"/>
                <a:gd name="T12" fmla="*/ 2 w 83"/>
                <a:gd name="T13" fmla="*/ 53 h 94"/>
                <a:gd name="T14" fmla="*/ 10 w 83"/>
                <a:gd name="T15" fmla="*/ 44 h 94"/>
                <a:gd name="T16" fmla="*/ 22 w 83"/>
                <a:gd name="T17" fmla="*/ 38 h 94"/>
                <a:gd name="T18" fmla="*/ 36 w 83"/>
                <a:gd name="T19" fmla="*/ 37 h 94"/>
                <a:gd name="T20" fmla="*/ 48 w 83"/>
                <a:gd name="T21" fmla="*/ 38 h 94"/>
                <a:gd name="T22" fmla="*/ 59 w 83"/>
                <a:gd name="T23" fmla="*/ 40 h 94"/>
                <a:gd name="T24" fmla="*/ 59 w 83"/>
                <a:gd name="T25" fmla="*/ 39 h 94"/>
                <a:gd name="T26" fmla="*/ 54 w 83"/>
                <a:gd name="T27" fmla="*/ 26 h 94"/>
                <a:gd name="T28" fmla="*/ 39 w 83"/>
                <a:gd name="T29" fmla="*/ 22 h 94"/>
                <a:gd name="T30" fmla="*/ 26 w 83"/>
                <a:gd name="T31" fmla="*/ 24 h 94"/>
                <a:gd name="T32" fmla="*/ 14 w 83"/>
                <a:gd name="T33" fmla="*/ 27 h 94"/>
                <a:gd name="T34" fmla="*/ 7 w 83"/>
                <a:gd name="T35" fmla="*/ 7 h 94"/>
                <a:gd name="T36" fmla="*/ 23 w 83"/>
                <a:gd name="T37" fmla="*/ 2 h 94"/>
                <a:gd name="T38" fmla="*/ 43 w 83"/>
                <a:gd name="T39" fmla="*/ 0 h 94"/>
                <a:gd name="T40" fmla="*/ 61 w 83"/>
                <a:gd name="T41" fmla="*/ 3 h 94"/>
                <a:gd name="T42" fmla="*/ 73 w 83"/>
                <a:gd name="T43" fmla="*/ 10 h 94"/>
                <a:gd name="T44" fmla="*/ 81 w 83"/>
                <a:gd name="T45" fmla="*/ 23 h 94"/>
                <a:gd name="T46" fmla="*/ 83 w 83"/>
                <a:gd name="T47" fmla="*/ 39 h 94"/>
                <a:gd name="T48" fmla="*/ 83 w 83"/>
                <a:gd name="T49" fmla="*/ 92 h 94"/>
                <a:gd name="T50" fmla="*/ 58 w 83"/>
                <a:gd name="T51" fmla="*/ 92 h 94"/>
                <a:gd name="T52" fmla="*/ 58 w 83"/>
                <a:gd name="T53" fmla="*/ 82 h 94"/>
                <a:gd name="T54" fmla="*/ 47 w 83"/>
                <a:gd name="T55" fmla="*/ 91 h 94"/>
                <a:gd name="T56" fmla="*/ 31 w 83"/>
                <a:gd name="T57" fmla="*/ 94 h 94"/>
                <a:gd name="T58" fmla="*/ 39 w 83"/>
                <a:gd name="T59" fmla="*/ 76 h 94"/>
                <a:gd name="T60" fmla="*/ 53 w 83"/>
                <a:gd name="T61" fmla="*/ 72 h 94"/>
                <a:gd name="T62" fmla="*/ 59 w 83"/>
                <a:gd name="T63" fmla="*/ 60 h 94"/>
                <a:gd name="T64" fmla="*/ 59 w 83"/>
                <a:gd name="T65" fmla="*/ 56 h 94"/>
                <a:gd name="T66" fmla="*/ 51 w 83"/>
                <a:gd name="T67" fmla="*/ 53 h 94"/>
                <a:gd name="T68" fmla="*/ 42 w 83"/>
                <a:gd name="T69" fmla="*/ 52 h 94"/>
                <a:gd name="T70" fmla="*/ 29 w 83"/>
                <a:gd name="T71" fmla="*/ 55 h 94"/>
                <a:gd name="T72" fmla="*/ 25 w 83"/>
                <a:gd name="T73" fmla="*/ 65 h 94"/>
                <a:gd name="T74" fmla="*/ 25 w 83"/>
                <a:gd name="T75" fmla="*/ 65 h 94"/>
                <a:gd name="T76" fmla="*/ 29 w 83"/>
                <a:gd name="T77" fmla="*/ 73 h 94"/>
                <a:gd name="T78" fmla="*/ 39 w 83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3" h="94">
                  <a:moveTo>
                    <a:pt x="31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5" y="91"/>
                    <a:pt x="12" y="89"/>
                    <a:pt x="9" y="87"/>
                  </a:cubicBezTo>
                  <a:cubicBezTo>
                    <a:pt x="6" y="84"/>
                    <a:pt x="4" y="81"/>
                    <a:pt x="2" y="78"/>
                  </a:cubicBezTo>
                  <a:cubicBezTo>
                    <a:pt x="0" y="74"/>
                    <a:pt x="0" y="70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2" y="53"/>
                  </a:cubicBezTo>
                  <a:cubicBezTo>
                    <a:pt x="4" y="49"/>
                    <a:pt x="7" y="46"/>
                    <a:pt x="10" y="44"/>
                  </a:cubicBezTo>
                  <a:cubicBezTo>
                    <a:pt x="13" y="41"/>
                    <a:pt x="17" y="40"/>
                    <a:pt x="22" y="38"/>
                  </a:cubicBezTo>
                  <a:cubicBezTo>
                    <a:pt x="26" y="37"/>
                    <a:pt x="31" y="37"/>
                    <a:pt x="36" y="37"/>
                  </a:cubicBezTo>
                  <a:cubicBezTo>
                    <a:pt x="41" y="37"/>
                    <a:pt x="45" y="37"/>
                    <a:pt x="48" y="38"/>
                  </a:cubicBezTo>
                  <a:cubicBezTo>
                    <a:pt x="52" y="38"/>
                    <a:pt x="55" y="39"/>
                    <a:pt x="59" y="40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3"/>
                    <a:pt x="57" y="29"/>
                    <a:pt x="54" y="26"/>
                  </a:cubicBezTo>
                  <a:cubicBezTo>
                    <a:pt x="50" y="24"/>
                    <a:pt x="46" y="22"/>
                    <a:pt x="39" y="22"/>
                  </a:cubicBezTo>
                  <a:cubicBezTo>
                    <a:pt x="34" y="22"/>
                    <a:pt x="30" y="23"/>
                    <a:pt x="26" y="24"/>
                  </a:cubicBezTo>
                  <a:cubicBezTo>
                    <a:pt x="22" y="24"/>
                    <a:pt x="18" y="26"/>
                    <a:pt x="14" y="2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12" y="5"/>
                    <a:pt x="18" y="3"/>
                    <a:pt x="23" y="2"/>
                  </a:cubicBezTo>
                  <a:cubicBezTo>
                    <a:pt x="29" y="1"/>
                    <a:pt x="35" y="0"/>
                    <a:pt x="43" y="0"/>
                  </a:cubicBezTo>
                  <a:cubicBezTo>
                    <a:pt x="50" y="0"/>
                    <a:pt x="56" y="1"/>
                    <a:pt x="61" y="3"/>
                  </a:cubicBezTo>
                  <a:cubicBezTo>
                    <a:pt x="66" y="4"/>
                    <a:pt x="70" y="7"/>
                    <a:pt x="73" y="10"/>
                  </a:cubicBezTo>
                  <a:cubicBezTo>
                    <a:pt x="77" y="14"/>
                    <a:pt x="79" y="18"/>
                    <a:pt x="81" y="23"/>
                  </a:cubicBezTo>
                  <a:cubicBezTo>
                    <a:pt x="83" y="28"/>
                    <a:pt x="83" y="33"/>
                    <a:pt x="83" y="39"/>
                  </a:cubicBezTo>
                  <a:cubicBezTo>
                    <a:pt x="83" y="92"/>
                    <a:pt x="83" y="92"/>
                    <a:pt x="83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55" y="86"/>
                    <a:pt x="51" y="89"/>
                    <a:pt x="47" y="91"/>
                  </a:cubicBezTo>
                  <a:cubicBezTo>
                    <a:pt x="43" y="93"/>
                    <a:pt x="37" y="94"/>
                    <a:pt x="31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3" y="72"/>
                  </a:cubicBezTo>
                  <a:cubicBezTo>
                    <a:pt x="57" y="69"/>
                    <a:pt x="59" y="65"/>
                    <a:pt x="59" y="60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57" y="55"/>
                    <a:pt x="54" y="54"/>
                    <a:pt x="51" y="53"/>
                  </a:cubicBezTo>
                  <a:cubicBezTo>
                    <a:pt x="49" y="53"/>
                    <a:pt x="46" y="52"/>
                    <a:pt x="42" y="52"/>
                  </a:cubicBezTo>
                  <a:cubicBezTo>
                    <a:pt x="37" y="52"/>
                    <a:pt x="33" y="53"/>
                    <a:pt x="29" y="55"/>
                  </a:cubicBezTo>
                  <a:cubicBezTo>
                    <a:pt x="26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6" y="71"/>
                    <a:pt x="29" y="73"/>
                  </a:cubicBezTo>
                  <a:cubicBezTo>
                    <a:pt x="31" y="75"/>
                    <a:pt x="34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C43846D4-6CE9-4463-AD32-481682A3DA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30" y="2023"/>
              <a:ext cx="199" cy="265"/>
            </a:xfrm>
            <a:custGeom>
              <a:avLst/>
              <a:gdLst>
                <a:gd name="T0" fmla="*/ 54 w 95"/>
                <a:gd name="T1" fmla="*/ 126 h 126"/>
                <a:gd name="T2" fmla="*/ 37 w 95"/>
                <a:gd name="T3" fmla="*/ 122 h 126"/>
                <a:gd name="T4" fmla="*/ 25 w 95"/>
                <a:gd name="T5" fmla="*/ 112 h 126"/>
                <a:gd name="T6" fmla="*/ 25 w 95"/>
                <a:gd name="T7" fmla="*/ 124 h 126"/>
                <a:gd name="T8" fmla="*/ 0 w 95"/>
                <a:gd name="T9" fmla="*/ 124 h 126"/>
                <a:gd name="T10" fmla="*/ 0 w 95"/>
                <a:gd name="T11" fmla="*/ 0 h 126"/>
                <a:gd name="T12" fmla="*/ 25 w 95"/>
                <a:gd name="T13" fmla="*/ 0 h 126"/>
                <a:gd name="T14" fmla="*/ 25 w 95"/>
                <a:gd name="T15" fmla="*/ 46 h 126"/>
                <a:gd name="T16" fmla="*/ 37 w 95"/>
                <a:gd name="T17" fmla="*/ 36 h 126"/>
                <a:gd name="T18" fmla="*/ 54 w 95"/>
                <a:gd name="T19" fmla="*/ 32 h 126"/>
                <a:gd name="T20" fmla="*/ 69 w 95"/>
                <a:gd name="T21" fmla="*/ 34 h 126"/>
                <a:gd name="T22" fmla="*/ 82 w 95"/>
                <a:gd name="T23" fmla="*/ 44 h 126"/>
                <a:gd name="T24" fmla="*/ 92 w 95"/>
                <a:gd name="T25" fmla="*/ 58 h 126"/>
                <a:gd name="T26" fmla="*/ 95 w 95"/>
                <a:gd name="T27" fmla="*/ 79 h 126"/>
                <a:gd name="T28" fmla="*/ 95 w 95"/>
                <a:gd name="T29" fmla="*/ 79 h 126"/>
                <a:gd name="T30" fmla="*/ 92 w 95"/>
                <a:gd name="T31" fmla="*/ 99 h 126"/>
                <a:gd name="T32" fmla="*/ 83 w 95"/>
                <a:gd name="T33" fmla="*/ 114 h 126"/>
                <a:gd name="T34" fmla="*/ 69 w 95"/>
                <a:gd name="T35" fmla="*/ 123 h 126"/>
                <a:gd name="T36" fmla="*/ 54 w 95"/>
                <a:gd name="T37" fmla="*/ 126 h 126"/>
                <a:gd name="T38" fmla="*/ 47 w 95"/>
                <a:gd name="T39" fmla="*/ 104 h 126"/>
                <a:gd name="T40" fmla="*/ 56 w 95"/>
                <a:gd name="T41" fmla="*/ 102 h 126"/>
                <a:gd name="T42" fmla="*/ 63 w 95"/>
                <a:gd name="T43" fmla="*/ 97 h 126"/>
                <a:gd name="T44" fmla="*/ 68 w 95"/>
                <a:gd name="T45" fmla="*/ 89 h 126"/>
                <a:gd name="T46" fmla="*/ 69 w 95"/>
                <a:gd name="T47" fmla="*/ 79 h 126"/>
                <a:gd name="T48" fmla="*/ 69 w 95"/>
                <a:gd name="T49" fmla="*/ 79 h 126"/>
                <a:gd name="T50" fmla="*/ 68 w 95"/>
                <a:gd name="T51" fmla="*/ 68 h 126"/>
                <a:gd name="T52" fmla="*/ 63 w 95"/>
                <a:gd name="T53" fmla="*/ 60 h 126"/>
                <a:gd name="T54" fmla="*/ 56 w 95"/>
                <a:gd name="T55" fmla="*/ 55 h 126"/>
                <a:gd name="T56" fmla="*/ 47 w 95"/>
                <a:gd name="T57" fmla="*/ 53 h 126"/>
                <a:gd name="T58" fmla="*/ 39 w 95"/>
                <a:gd name="T59" fmla="*/ 55 h 126"/>
                <a:gd name="T60" fmla="*/ 32 w 95"/>
                <a:gd name="T61" fmla="*/ 60 h 126"/>
                <a:gd name="T62" fmla="*/ 27 w 95"/>
                <a:gd name="T63" fmla="*/ 68 h 126"/>
                <a:gd name="T64" fmla="*/ 25 w 95"/>
                <a:gd name="T65" fmla="*/ 79 h 126"/>
                <a:gd name="T66" fmla="*/ 25 w 95"/>
                <a:gd name="T67" fmla="*/ 79 h 126"/>
                <a:gd name="T68" fmla="*/ 27 w 95"/>
                <a:gd name="T69" fmla="*/ 89 h 126"/>
                <a:gd name="T70" fmla="*/ 32 w 95"/>
                <a:gd name="T71" fmla="*/ 97 h 126"/>
                <a:gd name="T72" fmla="*/ 39 w 95"/>
                <a:gd name="T73" fmla="*/ 102 h 126"/>
                <a:gd name="T74" fmla="*/ 47 w 95"/>
                <a:gd name="T75" fmla="*/ 10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" h="126">
                  <a:moveTo>
                    <a:pt x="54" y="126"/>
                  </a:moveTo>
                  <a:cubicBezTo>
                    <a:pt x="47" y="126"/>
                    <a:pt x="41" y="125"/>
                    <a:pt x="37" y="122"/>
                  </a:cubicBezTo>
                  <a:cubicBezTo>
                    <a:pt x="32" y="119"/>
                    <a:pt x="29" y="116"/>
                    <a:pt x="25" y="112"/>
                  </a:cubicBezTo>
                  <a:cubicBezTo>
                    <a:pt x="25" y="124"/>
                    <a:pt x="25" y="124"/>
                    <a:pt x="25" y="124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9" y="42"/>
                    <a:pt x="32" y="38"/>
                    <a:pt x="37" y="36"/>
                  </a:cubicBezTo>
                  <a:cubicBezTo>
                    <a:pt x="41" y="33"/>
                    <a:pt x="47" y="32"/>
                    <a:pt x="54" y="32"/>
                  </a:cubicBezTo>
                  <a:cubicBezTo>
                    <a:pt x="59" y="32"/>
                    <a:pt x="64" y="32"/>
                    <a:pt x="69" y="34"/>
                  </a:cubicBezTo>
                  <a:cubicBezTo>
                    <a:pt x="74" y="37"/>
                    <a:pt x="79" y="40"/>
                    <a:pt x="82" y="44"/>
                  </a:cubicBezTo>
                  <a:cubicBezTo>
                    <a:pt x="86" y="48"/>
                    <a:pt x="89" y="53"/>
                    <a:pt x="92" y="58"/>
                  </a:cubicBezTo>
                  <a:cubicBezTo>
                    <a:pt x="94" y="64"/>
                    <a:pt x="95" y="71"/>
                    <a:pt x="95" y="79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95" y="87"/>
                    <a:pt x="94" y="93"/>
                    <a:pt x="92" y="99"/>
                  </a:cubicBezTo>
                  <a:cubicBezTo>
                    <a:pt x="89" y="105"/>
                    <a:pt x="86" y="110"/>
                    <a:pt x="83" y="114"/>
                  </a:cubicBezTo>
                  <a:cubicBezTo>
                    <a:pt x="79" y="118"/>
                    <a:pt x="74" y="121"/>
                    <a:pt x="69" y="123"/>
                  </a:cubicBezTo>
                  <a:cubicBezTo>
                    <a:pt x="64" y="125"/>
                    <a:pt x="59" y="126"/>
                    <a:pt x="54" y="126"/>
                  </a:cubicBezTo>
                  <a:close/>
                  <a:moveTo>
                    <a:pt x="47" y="104"/>
                  </a:moveTo>
                  <a:cubicBezTo>
                    <a:pt x="50" y="104"/>
                    <a:pt x="53" y="103"/>
                    <a:pt x="56" y="102"/>
                  </a:cubicBezTo>
                  <a:cubicBezTo>
                    <a:pt x="58" y="101"/>
                    <a:pt x="61" y="99"/>
                    <a:pt x="63" y="97"/>
                  </a:cubicBezTo>
                  <a:cubicBezTo>
                    <a:pt x="65" y="95"/>
                    <a:pt x="66" y="92"/>
                    <a:pt x="68" y="89"/>
                  </a:cubicBezTo>
                  <a:cubicBezTo>
                    <a:pt x="69" y="86"/>
                    <a:pt x="69" y="83"/>
                    <a:pt x="69" y="79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69" y="75"/>
                    <a:pt x="69" y="71"/>
                    <a:pt x="68" y="68"/>
                  </a:cubicBezTo>
                  <a:cubicBezTo>
                    <a:pt x="66" y="65"/>
                    <a:pt x="65" y="62"/>
                    <a:pt x="63" y="60"/>
                  </a:cubicBezTo>
                  <a:cubicBezTo>
                    <a:pt x="61" y="58"/>
                    <a:pt x="58" y="56"/>
                    <a:pt x="56" y="55"/>
                  </a:cubicBezTo>
                  <a:cubicBezTo>
                    <a:pt x="53" y="54"/>
                    <a:pt x="50" y="53"/>
                    <a:pt x="47" y="53"/>
                  </a:cubicBezTo>
                  <a:cubicBezTo>
                    <a:pt x="44" y="53"/>
                    <a:pt x="41" y="54"/>
                    <a:pt x="39" y="55"/>
                  </a:cubicBezTo>
                  <a:cubicBezTo>
                    <a:pt x="36" y="56"/>
                    <a:pt x="34" y="58"/>
                    <a:pt x="32" y="60"/>
                  </a:cubicBezTo>
                  <a:cubicBezTo>
                    <a:pt x="30" y="62"/>
                    <a:pt x="28" y="65"/>
                    <a:pt x="27" y="68"/>
                  </a:cubicBezTo>
                  <a:cubicBezTo>
                    <a:pt x="26" y="71"/>
                    <a:pt x="25" y="75"/>
                    <a:pt x="25" y="79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25" y="83"/>
                    <a:pt x="26" y="86"/>
                    <a:pt x="27" y="89"/>
                  </a:cubicBezTo>
                  <a:cubicBezTo>
                    <a:pt x="28" y="92"/>
                    <a:pt x="30" y="95"/>
                    <a:pt x="32" y="97"/>
                  </a:cubicBezTo>
                  <a:cubicBezTo>
                    <a:pt x="34" y="99"/>
                    <a:pt x="36" y="101"/>
                    <a:pt x="39" y="102"/>
                  </a:cubicBezTo>
                  <a:cubicBezTo>
                    <a:pt x="41" y="103"/>
                    <a:pt x="44" y="104"/>
                    <a:pt x="47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2" name="Rectangle 15">
              <a:extLst>
                <a:ext uri="{FF2B5EF4-FFF2-40B4-BE49-F238E27FC236}">
                  <a16:creationId xmlns:a16="http://schemas.microsoft.com/office/drawing/2014/main" id="{98EA07F7-447C-46FD-8FD6-02A00012F4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0" y="2023"/>
              <a:ext cx="55" cy="2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FF7210A1-9828-45D1-BA78-ED2716941E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5" y="2091"/>
              <a:ext cx="188" cy="197"/>
            </a:xfrm>
            <a:custGeom>
              <a:avLst/>
              <a:gdLst>
                <a:gd name="T0" fmla="*/ 48 w 90"/>
                <a:gd name="T1" fmla="*/ 94 h 94"/>
                <a:gd name="T2" fmla="*/ 29 w 90"/>
                <a:gd name="T3" fmla="*/ 91 h 94"/>
                <a:gd name="T4" fmla="*/ 14 w 90"/>
                <a:gd name="T5" fmla="*/ 81 h 94"/>
                <a:gd name="T6" fmla="*/ 4 w 90"/>
                <a:gd name="T7" fmla="*/ 66 h 94"/>
                <a:gd name="T8" fmla="*/ 0 w 90"/>
                <a:gd name="T9" fmla="*/ 47 h 94"/>
                <a:gd name="T10" fmla="*/ 0 w 90"/>
                <a:gd name="T11" fmla="*/ 47 h 94"/>
                <a:gd name="T12" fmla="*/ 4 w 90"/>
                <a:gd name="T13" fmla="*/ 29 h 94"/>
                <a:gd name="T14" fmla="*/ 13 w 90"/>
                <a:gd name="T15" fmla="*/ 13 h 94"/>
                <a:gd name="T16" fmla="*/ 27 w 90"/>
                <a:gd name="T17" fmla="*/ 3 h 94"/>
                <a:gd name="T18" fmla="*/ 46 w 90"/>
                <a:gd name="T19" fmla="*/ 0 h 94"/>
                <a:gd name="T20" fmla="*/ 65 w 90"/>
                <a:gd name="T21" fmla="*/ 3 h 94"/>
                <a:gd name="T22" fmla="*/ 79 w 90"/>
                <a:gd name="T23" fmla="*/ 14 h 94"/>
                <a:gd name="T24" fmla="*/ 87 w 90"/>
                <a:gd name="T25" fmla="*/ 30 h 94"/>
                <a:gd name="T26" fmla="*/ 90 w 90"/>
                <a:gd name="T27" fmla="*/ 49 h 94"/>
                <a:gd name="T28" fmla="*/ 90 w 90"/>
                <a:gd name="T29" fmla="*/ 52 h 94"/>
                <a:gd name="T30" fmla="*/ 90 w 90"/>
                <a:gd name="T31" fmla="*/ 56 h 94"/>
                <a:gd name="T32" fmla="*/ 26 w 90"/>
                <a:gd name="T33" fmla="*/ 56 h 94"/>
                <a:gd name="T34" fmla="*/ 34 w 90"/>
                <a:gd name="T35" fmla="*/ 69 h 94"/>
                <a:gd name="T36" fmla="*/ 49 w 90"/>
                <a:gd name="T37" fmla="*/ 73 h 94"/>
                <a:gd name="T38" fmla="*/ 60 w 90"/>
                <a:gd name="T39" fmla="*/ 71 h 94"/>
                <a:gd name="T40" fmla="*/ 71 w 90"/>
                <a:gd name="T41" fmla="*/ 64 h 94"/>
                <a:gd name="T42" fmla="*/ 85 w 90"/>
                <a:gd name="T43" fmla="*/ 77 h 94"/>
                <a:gd name="T44" fmla="*/ 70 w 90"/>
                <a:gd name="T45" fmla="*/ 90 h 94"/>
                <a:gd name="T46" fmla="*/ 48 w 90"/>
                <a:gd name="T47" fmla="*/ 94 h 94"/>
                <a:gd name="T48" fmla="*/ 65 w 90"/>
                <a:gd name="T49" fmla="*/ 40 h 94"/>
                <a:gd name="T50" fmla="*/ 59 w 90"/>
                <a:gd name="T51" fmla="*/ 26 h 94"/>
                <a:gd name="T52" fmla="*/ 46 w 90"/>
                <a:gd name="T53" fmla="*/ 20 h 94"/>
                <a:gd name="T54" fmla="*/ 32 w 90"/>
                <a:gd name="T55" fmla="*/ 25 h 94"/>
                <a:gd name="T56" fmla="*/ 26 w 90"/>
                <a:gd name="T57" fmla="*/ 40 h 94"/>
                <a:gd name="T58" fmla="*/ 65 w 90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0" h="94">
                  <a:moveTo>
                    <a:pt x="48" y="94"/>
                  </a:moveTo>
                  <a:cubicBezTo>
                    <a:pt x="41" y="94"/>
                    <a:pt x="35" y="93"/>
                    <a:pt x="29" y="91"/>
                  </a:cubicBezTo>
                  <a:cubicBezTo>
                    <a:pt x="23" y="89"/>
                    <a:pt x="18" y="85"/>
                    <a:pt x="14" y="81"/>
                  </a:cubicBezTo>
                  <a:cubicBezTo>
                    <a:pt x="10" y="77"/>
                    <a:pt x="6" y="72"/>
                    <a:pt x="4" y="66"/>
                  </a:cubicBezTo>
                  <a:cubicBezTo>
                    <a:pt x="2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0"/>
                    <a:pt x="2" y="34"/>
                    <a:pt x="4" y="29"/>
                  </a:cubicBezTo>
                  <a:cubicBezTo>
                    <a:pt x="6" y="23"/>
                    <a:pt x="9" y="18"/>
                    <a:pt x="13" y="13"/>
                  </a:cubicBezTo>
                  <a:cubicBezTo>
                    <a:pt x="17" y="9"/>
                    <a:pt x="22" y="6"/>
                    <a:pt x="27" y="3"/>
                  </a:cubicBezTo>
                  <a:cubicBezTo>
                    <a:pt x="33" y="1"/>
                    <a:pt x="39" y="0"/>
                    <a:pt x="46" y="0"/>
                  </a:cubicBezTo>
                  <a:cubicBezTo>
                    <a:pt x="53" y="0"/>
                    <a:pt x="60" y="1"/>
                    <a:pt x="65" y="3"/>
                  </a:cubicBezTo>
                  <a:cubicBezTo>
                    <a:pt x="71" y="6"/>
                    <a:pt x="76" y="10"/>
                    <a:pt x="79" y="14"/>
                  </a:cubicBezTo>
                  <a:cubicBezTo>
                    <a:pt x="83" y="19"/>
                    <a:pt x="86" y="24"/>
                    <a:pt x="87" y="30"/>
                  </a:cubicBezTo>
                  <a:cubicBezTo>
                    <a:pt x="89" y="36"/>
                    <a:pt x="90" y="42"/>
                    <a:pt x="90" y="49"/>
                  </a:cubicBezTo>
                  <a:cubicBezTo>
                    <a:pt x="90" y="50"/>
                    <a:pt x="90" y="51"/>
                    <a:pt x="90" y="52"/>
                  </a:cubicBezTo>
                  <a:cubicBezTo>
                    <a:pt x="90" y="53"/>
                    <a:pt x="90" y="55"/>
                    <a:pt x="90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7" y="62"/>
                    <a:pt x="30" y="66"/>
                    <a:pt x="34" y="69"/>
                  </a:cubicBezTo>
                  <a:cubicBezTo>
                    <a:pt x="38" y="72"/>
                    <a:pt x="43" y="73"/>
                    <a:pt x="49" y="73"/>
                  </a:cubicBezTo>
                  <a:cubicBezTo>
                    <a:pt x="53" y="73"/>
                    <a:pt x="57" y="73"/>
                    <a:pt x="60" y="71"/>
                  </a:cubicBezTo>
                  <a:cubicBezTo>
                    <a:pt x="63" y="70"/>
                    <a:pt x="67" y="68"/>
                    <a:pt x="71" y="64"/>
                  </a:cubicBezTo>
                  <a:cubicBezTo>
                    <a:pt x="85" y="77"/>
                    <a:pt x="85" y="77"/>
                    <a:pt x="85" y="77"/>
                  </a:cubicBezTo>
                  <a:cubicBezTo>
                    <a:pt x="81" y="83"/>
                    <a:pt x="76" y="87"/>
                    <a:pt x="70" y="90"/>
                  </a:cubicBezTo>
                  <a:cubicBezTo>
                    <a:pt x="64" y="93"/>
                    <a:pt x="56" y="94"/>
                    <a:pt x="48" y="94"/>
                  </a:cubicBezTo>
                  <a:close/>
                  <a:moveTo>
                    <a:pt x="65" y="40"/>
                  </a:moveTo>
                  <a:cubicBezTo>
                    <a:pt x="64" y="34"/>
                    <a:pt x="62" y="29"/>
                    <a:pt x="59" y="26"/>
                  </a:cubicBezTo>
                  <a:cubicBezTo>
                    <a:pt x="55" y="22"/>
                    <a:pt x="51" y="20"/>
                    <a:pt x="46" y="20"/>
                  </a:cubicBezTo>
                  <a:cubicBezTo>
                    <a:pt x="40" y="20"/>
                    <a:pt x="36" y="22"/>
                    <a:pt x="32" y="25"/>
                  </a:cubicBezTo>
                  <a:cubicBezTo>
                    <a:pt x="29" y="29"/>
                    <a:pt x="27" y="34"/>
                    <a:pt x="26" y="40"/>
                  </a:cubicBezTo>
                  <a:lnTo>
                    <a:pt x="65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C47E2D8A-1AD3-49DE-B97E-17070A26A4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" y="2419"/>
              <a:ext cx="122" cy="244"/>
            </a:xfrm>
            <a:custGeom>
              <a:avLst/>
              <a:gdLst>
                <a:gd name="T0" fmla="*/ 37 w 58"/>
                <a:gd name="T1" fmla="*/ 116 h 116"/>
                <a:gd name="T2" fmla="*/ 27 w 58"/>
                <a:gd name="T3" fmla="*/ 115 h 116"/>
                <a:gd name="T4" fmla="*/ 18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1 h 116"/>
                <a:gd name="T38" fmla="*/ 49 w 58"/>
                <a:gd name="T39" fmla="*/ 114 h 116"/>
                <a:gd name="T40" fmla="*/ 37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7" y="116"/>
                  </a:moveTo>
                  <a:cubicBezTo>
                    <a:pt x="33" y="116"/>
                    <a:pt x="30" y="115"/>
                    <a:pt x="27" y="115"/>
                  </a:cubicBezTo>
                  <a:cubicBezTo>
                    <a:pt x="23" y="114"/>
                    <a:pt x="21" y="112"/>
                    <a:pt x="18" y="110"/>
                  </a:cubicBezTo>
                  <a:cubicBezTo>
                    <a:pt x="16" y="108"/>
                    <a:pt x="14" y="105"/>
                    <a:pt x="13" y="102"/>
                  </a:cubicBezTo>
                  <a:cubicBezTo>
                    <a:pt x="11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39" y="93"/>
                    <a:pt x="45" y="93"/>
                  </a:cubicBezTo>
                  <a:cubicBezTo>
                    <a:pt x="49" y="93"/>
                    <a:pt x="54" y="92"/>
                    <a:pt x="58" y="90"/>
                  </a:cubicBezTo>
                  <a:cubicBezTo>
                    <a:pt x="58" y="111"/>
                    <a:pt x="58" y="111"/>
                    <a:pt x="58" y="111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5" y="115"/>
                    <a:pt x="42" y="116"/>
                    <a:pt x="37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8A20909F-CBB9-42F4-9C8B-A076543358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" y="2463"/>
              <a:ext cx="115" cy="196"/>
            </a:xfrm>
            <a:custGeom>
              <a:avLst/>
              <a:gdLst>
                <a:gd name="T0" fmla="*/ 0 w 55"/>
                <a:gd name="T1" fmla="*/ 2 h 93"/>
                <a:gd name="T2" fmla="*/ 26 w 55"/>
                <a:gd name="T3" fmla="*/ 2 h 93"/>
                <a:gd name="T4" fmla="*/ 26 w 55"/>
                <a:gd name="T5" fmla="*/ 21 h 93"/>
                <a:gd name="T6" fmla="*/ 36 w 55"/>
                <a:gd name="T7" fmla="*/ 6 h 93"/>
                <a:gd name="T8" fmla="*/ 55 w 55"/>
                <a:gd name="T9" fmla="*/ 1 h 93"/>
                <a:gd name="T10" fmla="*/ 55 w 55"/>
                <a:gd name="T11" fmla="*/ 28 h 93"/>
                <a:gd name="T12" fmla="*/ 53 w 55"/>
                <a:gd name="T13" fmla="*/ 28 h 93"/>
                <a:gd name="T14" fmla="*/ 33 w 55"/>
                <a:gd name="T15" fmla="*/ 35 h 93"/>
                <a:gd name="T16" fmla="*/ 26 w 55"/>
                <a:gd name="T17" fmla="*/ 60 h 93"/>
                <a:gd name="T18" fmla="*/ 26 w 55"/>
                <a:gd name="T19" fmla="*/ 93 h 93"/>
                <a:gd name="T20" fmla="*/ 0 w 55"/>
                <a:gd name="T21" fmla="*/ 93 h 93"/>
                <a:gd name="T22" fmla="*/ 0 w 55"/>
                <a:gd name="T23" fmla="*/ 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93">
                  <a:moveTo>
                    <a:pt x="0" y="2"/>
                  </a:moveTo>
                  <a:cubicBezTo>
                    <a:pt x="26" y="2"/>
                    <a:pt x="26" y="2"/>
                    <a:pt x="26" y="2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8" y="15"/>
                    <a:pt x="32" y="10"/>
                    <a:pt x="36" y="6"/>
                  </a:cubicBezTo>
                  <a:cubicBezTo>
                    <a:pt x="41" y="2"/>
                    <a:pt x="47" y="0"/>
                    <a:pt x="55" y="1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45" y="28"/>
                    <a:pt x="38" y="30"/>
                    <a:pt x="33" y="35"/>
                  </a:cubicBezTo>
                  <a:cubicBezTo>
                    <a:pt x="28" y="41"/>
                    <a:pt x="26" y="49"/>
                    <a:pt x="26" y="60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0" y="93"/>
                    <a:pt x="0" y="93"/>
                    <a:pt x="0" y="9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DAA7C707-2964-47CC-B049-7C4F503230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75" y="2465"/>
              <a:ext cx="176" cy="198"/>
            </a:xfrm>
            <a:custGeom>
              <a:avLst/>
              <a:gdLst>
                <a:gd name="T0" fmla="*/ 32 w 84"/>
                <a:gd name="T1" fmla="*/ 94 h 94"/>
                <a:gd name="T2" fmla="*/ 19 w 84"/>
                <a:gd name="T3" fmla="*/ 92 h 94"/>
                <a:gd name="T4" fmla="*/ 9 w 84"/>
                <a:gd name="T5" fmla="*/ 87 h 94"/>
                <a:gd name="T6" fmla="*/ 3 w 84"/>
                <a:gd name="T7" fmla="*/ 78 h 94"/>
                <a:gd name="T8" fmla="*/ 0 w 84"/>
                <a:gd name="T9" fmla="*/ 66 h 94"/>
                <a:gd name="T10" fmla="*/ 0 w 84"/>
                <a:gd name="T11" fmla="*/ 66 h 94"/>
                <a:gd name="T12" fmla="*/ 3 w 84"/>
                <a:gd name="T13" fmla="*/ 53 h 94"/>
                <a:gd name="T14" fmla="*/ 11 w 84"/>
                <a:gd name="T15" fmla="*/ 44 h 94"/>
                <a:gd name="T16" fmla="*/ 22 w 84"/>
                <a:gd name="T17" fmla="*/ 39 h 94"/>
                <a:gd name="T18" fmla="*/ 37 w 84"/>
                <a:gd name="T19" fmla="*/ 37 h 94"/>
                <a:gd name="T20" fmla="*/ 49 w 84"/>
                <a:gd name="T21" fmla="*/ 38 h 94"/>
                <a:gd name="T22" fmla="*/ 59 w 84"/>
                <a:gd name="T23" fmla="*/ 41 h 94"/>
                <a:gd name="T24" fmla="*/ 59 w 84"/>
                <a:gd name="T25" fmla="*/ 39 h 94"/>
                <a:gd name="T26" fmla="*/ 54 w 84"/>
                <a:gd name="T27" fmla="*/ 27 h 94"/>
                <a:gd name="T28" fmla="*/ 40 w 84"/>
                <a:gd name="T29" fmla="*/ 22 h 94"/>
                <a:gd name="T30" fmla="*/ 27 w 84"/>
                <a:gd name="T31" fmla="*/ 24 h 94"/>
                <a:gd name="T32" fmla="*/ 15 w 84"/>
                <a:gd name="T33" fmla="*/ 27 h 94"/>
                <a:gd name="T34" fmla="*/ 8 w 84"/>
                <a:gd name="T35" fmla="*/ 8 h 94"/>
                <a:gd name="T36" fmla="*/ 24 w 84"/>
                <a:gd name="T37" fmla="*/ 2 h 94"/>
                <a:gd name="T38" fmla="*/ 43 w 84"/>
                <a:gd name="T39" fmla="*/ 0 h 94"/>
                <a:gd name="T40" fmla="*/ 62 w 84"/>
                <a:gd name="T41" fmla="*/ 3 h 94"/>
                <a:gd name="T42" fmla="*/ 74 w 84"/>
                <a:gd name="T43" fmla="*/ 11 h 94"/>
                <a:gd name="T44" fmla="*/ 82 w 84"/>
                <a:gd name="T45" fmla="*/ 23 h 94"/>
                <a:gd name="T46" fmla="*/ 84 w 84"/>
                <a:gd name="T47" fmla="*/ 40 h 94"/>
                <a:gd name="T48" fmla="*/ 84 w 84"/>
                <a:gd name="T49" fmla="*/ 92 h 94"/>
                <a:gd name="T50" fmla="*/ 59 w 84"/>
                <a:gd name="T51" fmla="*/ 92 h 94"/>
                <a:gd name="T52" fmla="*/ 59 w 84"/>
                <a:gd name="T53" fmla="*/ 83 h 94"/>
                <a:gd name="T54" fmla="*/ 48 w 84"/>
                <a:gd name="T55" fmla="*/ 91 h 94"/>
                <a:gd name="T56" fmla="*/ 32 w 84"/>
                <a:gd name="T57" fmla="*/ 94 h 94"/>
                <a:gd name="T58" fmla="*/ 39 w 84"/>
                <a:gd name="T59" fmla="*/ 76 h 94"/>
                <a:gd name="T60" fmla="*/ 54 w 84"/>
                <a:gd name="T61" fmla="*/ 72 h 94"/>
                <a:gd name="T62" fmla="*/ 60 w 84"/>
                <a:gd name="T63" fmla="*/ 60 h 94"/>
                <a:gd name="T64" fmla="*/ 60 w 84"/>
                <a:gd name="T65" fmla="*/ 56 h 94"/>
                <a:gd name="T66" fmla="*/ 52 w 84"/>
                <a:gd name="T67" fmla="*/ 53 h 94"/>
                <a:gd name="T68" fmla="*/ 43 w 84"/>
                <a:gd name="T69" fmla="*/ 52 h 94"/>
                <a:gd name="T70" fmla="*/ 30 w 84"/>
                <a:gd name="T71" fmla="*/ 56 h 94"/>
                <a:gd name="T72" fmla="*/ 25 w 84"/>
                <a:gd name="T73" fmla="*/ 65 h 94"/>
                <a:gd name="T74" fmla="*/ 25 w 84"/>
                <a:gd name="T75" fmla="*/ 65 h 94"/>
                <a:gd name="T76" fmla="*/ 29 w 84"/>
                <a:gd name="T77" fmla="*/ 73 h 94"/>
                <a:gd name="T78" fmla="*/ 39 w 84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4" h="94">
                  <a:moveTo>
                    <a:pt x="32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6" y="91"/>
                    <a:pt x="12" y="89"/>
                    <a:pt x="9" y="87"/>
                  </a:cubicBezTo>
                  <a:cubicBezTo>
                    <a:pt x="7" y="85"/>
                    <a:pt x="5" y="82"/>
                    <a:pt x="3" y="78"/>
                  </a:cubicBezTo>
                  <a:cubicBezTo>
                    <a:pt x="1" y="75"/>
                    <a:pt x="0" y="71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9"/>
                    <a:pt x="7" y="46"/>
                    <a:pt x="11" y="44"/>
                  </a:cubicBezTo>
                  <a:cubicBezTo>
                    <a:pt x="14" y="42"/>
                    <a:pt x="18" y="40"/>
                    <a:pt x="22" y="39"/>
                  </a:cubicBezTo>
                  <a:cubicBezTo>
                    <a:pt x="27" y="37"/>
                    <a:pt x="32" y="37"/>
                    <a:pt x="37" y="37"/>
                  </a:cubicBezTo>
                  <a:cubicBezTo>
                    <a:pt x="42" y="37"/>
                    <a:pt x="46" y="37"/>
                    <a:pt x="49" y="38"/>
                  </a:cubicBezTo>
                  <a:cubicBezTo>
                    <a:pt x="53" y="39"/>
                    <a:pt x="56" y="39"/>
                    <a:pt x="59" y="41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4"/>
                    <a:pt x="58" y="29"/>
                    <a:pt x="54" y="27"/>
                  </a:cubicBezTo>
                  <a:cubicBezTo>
                    <a:pt x="51" y="24"/>
                    <a:pt x="46" y="22"/>
                    <a:pt x="40" y="22"/>
                  </a:cubicBezTo>
                  <a:cubicBezTo>
                    <a:pt x="35" y="22"/>
                    <a:pt x="30" y="23"/>
                    <a:pt x="27" y="24"/>
                  </a:cubicBezTo>
                  <a:cubicBezTo>
                    <a:pt x="23" y="24"/>
                    <a:pt x="19" y="26"/>
                    <a:pt x="15" y="2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3" y="6"/>
                    <a:pt x="18" y="4"/>
                    <a:pt x="24" y="2"/>
                  </a:cubicBezTo>
                  <a:cubicBezTo>
                    <a:pt x="29" y="1"/>
                    <a:pt x="36" y="0"/>
                    <a:pt x="43" y="0"/>
                  </a:cubicBezTo>
                  <a:cubicBezTo>
                    <a:pt x="51" y="0"/>
                    <a:pt x="57" y="1"/>
                    <a:pt x="62" y="3"/>
                  </a:cubicBezTo>
                  <a:cubicBezTo>
                    <a:pt x="67" y="5"/>
                    <a:pt x="71" y="7"/>
                    <a:pt x="74" y="11"/>
                  </a:cubicBezTo>
                  <a:cubicBezTo>
                    <a:pt x="78" y="14"/>
                    <a:pt x="80" y="18"/>
                    <a:pt x="82" y="23"/>
                  </a:cubicBezTo>
                  <a:cubicBezTo>
                    <a:pt x="83" y="28"/>
                    <a:pt x="84" y="33"/>
                    <a:pt x="84" y="40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9" y="92"/>
                    <a:pt x="59" y="92"/>
                    <a:pt x="59" y="92"/>
                  </a:cubicBezTo>
                  <a:cubicBezTo>
                    <a:pt x="59" y="83"/>
                    <a:pt x="59" y="83"/>
                    <a:pt x="59" y="83"/>
                  </a:cubicBezTo>
                  <a:cubicBezTo>
                    <a:pt x="56" y="86"/>
                    <a:pt x="52" y="89"/>
                    <a:pt x="48" y="91"/>
                  </a:cubicBezTo>
                  <a:cubicBezTo>
                    <a:pt x="43" y="93"/>
                    <a:pt x="38" y="94"/>
                    <a:pt x="32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4" y="72"/>
                  </a:cubicBezTo>
                  <a:cubicBezTo>
                    <a:pt x="58" y="69"/>
                    <a:pt x="60" y="65"/>
                    <a:pt x="60" y="60"/>
                  </a:cubicBezTo>
                  <a:cubicBezTo>
                    <a:pt x="60" y="56"/>
                    <a:pt x="60" y="56"/>
                    <a:pt x="60" y="56"/>
                  </a:cubicBezTo>
                  <a:cubicBezTo>
                    <a:pt x="57" y="55"/>
                    <a:pt x="55" y="54"/>
                    <a:pt x="52" y="53"/>
                  </a:cubicBezTo>
                  <a:cubicBezTo>
                    <a:pt x="49" y="53"/>
                    <a:pt x="46" y="52"/>
                    <a:pt x="43" y="52"/>
                  </a:cubicBezTo>
                  <a:cubicBezTo>
                    <a:pt x="38" y="52"/>
                    <a:pt x="33" y="53"/>
                    <a:pt x="30" y="56"/>
                  </a:cubicBezTo>
                  <a:cubicBezTo>
                    <a:pt x="27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7" y="71"/>
                    <a:pt x="29" y="73"/>
                  </a:cubicBezTo>
                  <a:cubicBezTo>
                    <a:pt x="32" y="75"/>
                    <a:pt x="35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9ACB35E9-A66F-4A6A-9050-7CC7C65D59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93" y="2398"/>
              <a:ext cx="201" cy="265"/>
            </a:xfrm>
            <a:custGeom>
              <a:avLst/>
              <a:gdLst>
                <a:gd name="T0" fmla="*/ 41 w 96"/>
                <a:gd name="T1" fmla="*/ 126 h 126"/>
                <a:gd name="T2" fmla="*/ 26 w 96"/>
                <a:gd name="T3" fmla="*/ 123 h 126"/>
                <a:gd name="T4" fmla="*/ 13 w 96"/>
                <a:gd name="T5" fmla="*/ 114 h 126"/>
                <a:gd name="T6" fmla="*/ 3 w 96"/>
                <a:gd name="T7" fmla="*/ 99 h 126"/>
                <a:gd name="T8" fmla="*/ 0 w 96"/>
                <a:gd name="T9" fmla="*/ 79 h 126"/>
                <a:gd name="T10" fmla="*/ 0 w 96"/>
                <a:gd name="T11" fmla="*/ 79 h 126"/>
                <a:gd name="T12" fmla="*/ 3 w 96"/>
                <a:gd name="T13" fmla="*/ 58 h 126"/>
                <a:gd name="T14" fmla="*/ 13 w 96"/>
                <a:gd name="T15" fmla="*/ 44 h 126"/>
                <a:gd name="T16" fmla="*/ 26 w 96"/>
                <a:gd name="T17" fmla="*/ 35 h 126"/>
                <a:gd name="T18" fmla="*/ 41 w 96"/>
                <a:gd name="T19" fmla="*/ 32 h 126"/>
                <a:gd name="T20" fmla="*/ 58 w 96"/>
                <a:gd name="T21" fmla="*/ 36 h 126"/>
                <a:gd name="T22" fmla="*/ 70 w 96"/>
                <a:gd name="T23" fmla="*/ 45 h 126"/>
                <a:gd name="T24" fmla="*/ 70 w 96"/>
                <a:gd name="T25" fmla="*/ 0 h 126"/>
                <a:gd name="T26" fmla="*/ 96 w 96"/>
                <a:gd name="T27" fmla="*/ 0 h 126"/>
                <a:gd name="T28" fmla="*/ 96 w 96"/>
                <a:gd name="T29" fmla="*/ 124 h 126"/>
                <a:gd name="T30" fmla="*/ 70 w 96"/>
                <a:gd name="T31" fmla="*/ 124 h 126"/>
                <a:gd name="T32" fmla="*/ 70 w 96"/>
                <a:gd name="T33" fmla="*/ 111 h 126"/>
                <a:gd name="T34" fmla="*/ 58 w 96"/>
                <a:gd name="T35" fmla="*/ 122 h 126"/>
                <a:gd name="T36" fmla="*/ 41 w 96"/>
                <a:gd name="T37" fmla="*/ 126 h 126"/>
                <a:gd name="T38" fmla="*/ 48 w 96"/>
                <a:gd name="T39" fmla="*/ 104 h 126"/>
                <a:gd name="T40" fmla="*/ 57 w 96"/>
                <a:gd name="T41" fmla="*/ 102 h 126"/>
                <a:gd name="T42" fmla="*/ 64 w 96"/>
                <a:gd name="T43" fmla="*/ 97 h 126"/>
                <a:gd name="T44" fmla="*/ 68 w 96"/>
                <a:gd name="T45" fmla="*/ 89 h 126"/>
                <a:gd name="T46" fmla="*/ 70 w 96"/>
                <a:gd name="T47" fmla="*/ 79 h 126"/>
                <a:gd name="T48" fmla="*/ 70 w 96"/>
                <a:gd name="T49" fmla="*/ 79 h 126"/>
                <a:gd name="T50" fmla="*/ 68 w 96"/>
                <a:gd name="T51" fmla="*/ 68 h 126"/>
                <a:gd name="T52" fmla="*/ 64 w 96"/>
                <a:gd name="T53" fmla="*/ 60 h 126"/>
                <a:gd name="T54" fmla="*/ 57 w 96"/>
                <a:gd name="T55" fmla="*/ 55 h 126"/>
                <a:gd name="T56" fmla="*/ 48 w 96"/>
                <a:gd name="T57" fmla="*/ 53 h 126"/>
                <a:gd name="T58" fmla="*/ 39 w 96"/>
                <a:gd name="T59" fmla="*/ 55 h 126"/>
                <a:gd name="T60" fmla="*/ 32 w 96"/>
                <a:gd name="T61" fmla="*/ 60 h 126"/>
                <a:gd name="T62" fmla="*/ 28 w 96"/>
                <a:gd name="T63" fmla="*/ 68 h 126"/>
                <a:gd name="T64" fmla="*/ 26 w 96"/>
                <a:gd name="T65" fmla="*/ 79 h 126"/>
                <a:gd name="T66" fmla="*/ 26 w 96"/>
                <a:gd name="T67" fmla="*/ 79 h 126"/>
                <a:gd name="T68" fmla="*/ 28 w 96"/>
                <a:gd name="T69" fmla="*/ 89 h 126"/>
                <a:gd name="T70" fmla="*/ 32 w 96"/>
                <a:gd name="T71" fmla="*/ 97 h 126"/>
                <a:gd name="T72" fmla="*/ 39 w 96"/>
                <a:gd name="T73" fmla="*/ 102 h 126"/>
                <a:gd name="T74" fmla="*/ 48 w 96"/>
                <a:gd name="T75" fmla="*/ 10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6" h="126">
                  <a:moveTo>
                    <a:pt x="41" y="126"/>
                  </a:moveTo>
                  <a:cubicBezTo>
                    <a:pt x="36" y="126"/>
                    <a:pt x="31" y="125"/>
                    <a:pt x="26" y="123"/>
                  </a:cubicBezTo>
                  <a:cubicBezTo>
                    <a:pt x="21" y="121"/>
                    <a:pt x="16" y="118"/>
                    <a:pt x="13" y="114"/>
                  </a:cubicBezTo>
                  <a:cubicBezTo>
                    <a:pt x="9" y="110"/>
                    <a:pt x="6" y="105"/>
                    <a:pt x="3" y="99"/>
                  </a:cubicBezTo>
                  <a:cubicBezTo>
                    <a:pt x="1" y="93"/>
                    <a:pt x="0" y="87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1"/>
                    <a:pt x="1" y="64"/>
                    <a:pt x="3" y="58"/>
                  </a:cubicBezTo>
                  <a:cubicBezTo>
                    <a:pt x="6" y="53"/>
                    <a:pt x="9" y="48"/>
                    <a:pt x="13" y="44"/>
                  </a:cubicBezTo>
                  <a:cubicBezTo>
                    <a:pt x="16" y="40"/>
                    <a:pt x="21" y="37"/>
                    <a:pt x="26" y="35"/>
                  </a:cubicBezTo>
                  <a:cubicBezTo>
                    <a:pt x="31" y="33"/>
                    <a:pt x="36" y="32"/>
                    <a:pt x="41" y="32"/>
                  </a:cubicBezTo>
                  <a:cubicBezTo>
                    <a:pt x="48" y="32"/>
                    <a:pt x="54" y="33"/>
                    <a:pt x="58" y="36"/>
                  </a:cubicBezTo>
                  <a:cubicBezTo>
                    <a:pt x="63" y="39"/>
                    <a:pt x="67" y="42"/>
                    <a:pt x="70" y="45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124"/>
                    <a:pt x="96" y="124"/>
                    <a:pt x="96" y="124"/>
                  </a:cubicBezTo>
                  <a:cubicBezTo>
                    <a:pt x="70" y="124"/>
                    <a:pt x="70" y="124"/>
                    <a:pt x="70" y="124"/>
                  </a:cubicBezTo>
                  <a:cubicBezTo>
                    <a:pt x="70" y="111"/>
                    <a:pt x="70" y="111"/>
                    <a:pt x="70" y="111"/>
                  </a:cubicBezTo>
                  <a:cubicBezTo>
                    <a:pt x="67" y="116"/>
                    <a:pt x="63" y="119"/>
                    <a:pt x="58" y="122"/>
                  </a:cubicBezTo>
                  <a:cubicBezTo>
                    <a:pt x="54" y="125"/>
                    <a:pt x="48" y="126"/>
                    <a:pt x="41" y="126"/>
                  </a:cubicBezTo>
                  <a:close/>
                  <a:moveTo>
                    <a:pt x="48" y="104"/>
                  </a:moveTo>
                  <a:cubicBezTo>
                    <a:pt x="51" y="104"/>
                    <a:pt x="54" y="104"/>
                    <a:pt x="57" y="102"/>
                  </a:cubicBezTo>
                  <a:cubicBezTo>
                    <a:pt x="59" y="101"/>
                    <a:pt x="62" y="100"/>
                    <a:pt x="64" y="97"/>
                  </a:cubicBezTo>
                  <a:cubicBezTo>
                    <a:pt x="65" y="95"/>
                    <a:pt x="67" y="92"/>
                    <a:pt x="68" y="89"/>
                  </a:cubicBezTo>
                  <a:cubicBezTo>
                    <a:pt x="69" y="86"/>
                    <a:pt x="70" y="83"/>
                    <a:pt x="70" y="79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0" y="75"/>
                    <a:pt x="69" y="71"/>
                    <a:pt x="68" y="68"/>
                  </a:cubicBezTo>
                  <a:cubicBezTo>
                    <a:pt x="67" y="65"/>
                    <a:pt x="65" y="63"/>
                    <a:pt x="64" y="60"/>
                  </a:cubicBezTo>
                  <a:cubicBezTo>
                    <a:pt x="62" y="58"/>
                    <a:pt x="59" y="56"/>
                    <a:pt x="57" y="55"/>
                  </a:cubicBezTo>
                  <a:cubicBezTo>
                    <a:pt x="54" y="54"/>
                    <a:pt x="51" y="53"/>
                    <a:pt x="48" y="53"/>
                  </a:cubicBezTo>
                  <a:cubicBezTo>
                    <a:pt x="45" y="53"/>
                    <a:pt x="42" y="54"/>
                    <a:pt x="39" y="55"/>
                  </a:cubicBezTo>
                  <a:cubicBezTo>
                    <a:pt x="37" y="56"/>
                    <a:pt x="34" y="58"/>
                    <a:pt x="32" y="60"/>
                  </a:cubicBezTo>
                  <a:cubicBezTo>
                    <a:pt x="30" y="63"/>
                    <a:pt x="29" y="65"/>
                    <a:pt x="28" y="68"/>
                  </a:cubicBezTo>
                  <a:cubicBezTo>
                    <a:pt x="26" y="71"/>
                    <a:pt x="26" y="75"/>
                    <a:pt x="26" y="79"/>
                  </a:cubicBezTo>
                  <a:cubicBezTo>
                    <a:pt x="26" y="79"/>
                    <a:pt x="26" y="79"/>
                    <a:pt x="26" y="79"/>
                  </a:cubicBezTo>
                  <a:cubicBezTo>
                    <a:pt x="26" y="83"/>
                    <a:pt x="26" y="86"/>
                    <a:pt x="28" y="89"/>
                  </a:cubicBezTo>
                  <a:cubicBezTo>
                    <a:pt x="29" y="92"/>
                    <a:pt x="30" y="95"/>
                    <a:pt x="32" y="97"/>
                  </a:cubicBezTo>
                  <a:cubicBezTo>
                    <a:pt x="34" y="100"/>
                    <a:pt x="37" y="101"/>
                    <a:pt x="39" y="102"/>
                  </a:cubicBezTo>
                  <a:cubicBezTo>
                    <a:pt x="42" y="104"/>
                    <a:pt x="45" y="104"/>
                    <a:pt x="48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CD7ADBE7-FB0F-4F58-A470-CED8E65155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8" y="2465"/>
              <a:ext cx="186" cy="198"/>
            </a:xfrm>
            <a:custGeom>
              <a:avLst/>
              <a:gdLst>
                <a:gd name="T0" fmla="*/ 47 w 89"/>
                <a:gd name="T1" fmla="*/ 94 h 94"/>
                <a:gd name="T2" fmla="*/ 28 w 89"/>
                <a:gd name="T3" fmla="*/ 91 h 94"/>
                <a:gd name="T4" fmla="*/ 13 w 89"/>
                <a:gd name="T5" fmla="*/ 81 h 94"/>
                <a:gd name="T6" fmla="*/ 3 w 89"/>
                <a:gd name="T7" fmla="*/ 67 h 94"/>
                <a:gd name="T8" fmla="*/ 0 w 89"/>
                <a:gd name="T9" fmla="*/ 47 h 94"/>
                <a:gd name="T10" fmla="*/ 0 w 89"/>
                <a:gd name="T11" fmla="*/ 47 h 94"/>
                <a:gd name="T12" fmla="*/ 3 w 89"/>
                <a:gd name="T13" fmla="*/ 29 h 94"/>
                <a:gd name="T14" fmla="*/ 12 w 89"/>
                <a:gd name="T15" fmla="*/ 14 h 94"/>
                <a:gd name="T16" fmla="*/ 27 w 89"/>
                <a:gd name="T17" fmla="*/ 3 h 94"/>
                <a:gd name="T18" fmla="*/ 45 w 89"/>
                <a:gd name="T19" fmla="*/ 0 h 94"/>
                <a:gd name="T20" fmla="*/ 65 w 89"/>
                <a:gd name="T21" fmla="*/ 4 h 94"/>
                <a:gd name="T22" fmla="*/ 78 w 89"/>
                <a:gd name="T23" fmla="*/ 15 h 94"/>
                <a:gd name="T24" fmla="*/ 86 w 89"/>
                <a:gd name="T25" fmla="*/ 30 h 94"/>
                <a:gd name="T26" fmla="*/ 89 w 89"/>
                <a:gd name="T27" fmla="*/ 49 h 94"/>
                <a:gd name="T28" fmla="*/ 89 w 89"/>
                <a:gd name="T29" fmla="*/ 52 h 94"/>
                <a:gd name="T30" fmla="*/ 89 w 89"/>
                <a:gd name="T31" fmla="*/ 56 h 94"/>
                <a:gd name="T32" fmla="*/ 25 w 89"/>
                <a:gd name="T33" fmla="*/ 56 h 94"/>
                <a:gd name="T34" fmla="*/ 33 w 89"/>
                <a:gd name="T35" fmla="*/ 69 h 94"/>
                <a:gd name="T36" fmla="*/ 48 w 89"/>
                <a:gd name="T37" fmla="*/ 74 h 94"/>
                <a:gd name="T38" fmla="*/ 59 w 89"/>
                <a:gd name="T39" fmla="*/ 72 h 94"/>
                <a:gd name="T40" fmla="*/ 70 w 89"/>
                <a:gd name="T41" fmla="*/ 64 h 94"/>
                <a:gd name="T42" fmla="*/ 85 w 89"/>
                <a:gd name="T43" fmla="*/ 78 h 94"/>
                <a:gd name="T44" fmla="*/ 69 w 89"/>
                <a:gd name="T45" fmla="*/ 90 h 94"/>
                <a:gd name="T46" fmla="*/ 47 w 89"/>
                <a:gd name="T47" fmla="*/ 94 h 94"/>
                <a:gd name="T48" fmla="*/ 64 w 89"/>
                <a:gd name="T49" fmla="*/ 40 h 94"/>
                <a:gd name="T50" fmla="*/ 58 w 89"/>
                <a:gd name="T51" fmla="*/ 26 h 94"/>
                <a:gd name="T52" fmla="*/ 45 w 89"/>
                <a:gd name="T53" fmla="*/ 20 h 94"/>
                <a:gd name="T54" fmla="*/ 32 w 89"/>
                <a:gd name="T55" fmla="*/ 26 h 94"/>
                <a:gd name="T56" fmla="*/ 25 w 89"/>
                <a:gd name="T57" fmla="*/ 40 h 94"/>
                <a:gd name="T58" fmla="*/ 64 w 89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9" h="94">
                  <a:moveTo>
                    <a:pt x="47" y="94"/>
                  </a:moveTo>
                  <a:cubicBezTo>
                    <a:pt x="41" y="94"/>
                    <a:pt x="34" y="93"/>
                    <a:pt x="28" y="91"/>
                  </a:cubicBezTo>
                  <a:cubicBezTo>
                    <a:pt x="23" y="89"/>
                    <a:pt x="18" y="85"/>
                    <a:pt x="13" y="81"/>
                  </a:cubicBezTo>
                  <a:cubicBezTo>
                    <a:pt x="9" y="77"/>
                    <a:pt x="6" y="72"/>
                    <a:pt x="3" y="67"/>
                  </a:cubicBezTo>
                  <a:cubicBezTo>
                    <a:pt x="1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1"/>
                    <a:pt x="1" y="34"/>
                    <a:pt x="3" y="29"/>
                  </a:cubicBezTo>
                  <a:cubicBezTo>
                    <a:pt x="5" y="23"/>
                    <a:pt x="8" y="18"/>
                    <a:pt x="12" y="14"/>
                  </a:cubicBezTo>
                  <a:cubicBezTo>
                    <a:pt x="16" y="9"/>
                    <a:pt x="21" y="6"/>
                    <a:pt x="27" y="3"/>
                  </a:cubicBezTo>
                  <a:cubicBezTo>
                    <a:pt x="32" y="1"/>
                    <a:pt x="38" y="0"/>
                    <a:pt x="45" y="0"/>
                  </a:cubicBezTo>
                  <a:cubicBezTo>
                    <a:pt x="52" y="0"/>
                    <a:pt x="59" y="1"/>
                    <a:pt x="65" y="4"/>
                  </a:cubicBezTo>
                  <a:cubicBezTo>
                    <a:pt x="70" y="7"/>
                    <a:pt x="75" y="10"/>
                    <a:pt x="78" y="15"/>
                  </a:cubicBezTo>
                  <a:cubicBezTo>
                    <a:pt x="82" y="19"/>
                    <a:pt x="85" y="24"/>
                    <a:pt x="86" y="30"/>
                  </a:cubicBezTo>
                  <a:cubicBezTo>
                    <a:pt x="88" y="36"/>
                    <a:pt x="89" y="43"/>
                    <a:pt x="89" y="49"/>
                  </a:cubicBezTo>
                  <a:cubicBezTo>
                    <a:pt x="89" y="50"/>
                    <a:pt x="89" y="51"/>
                    <a:pt x="89" y="52"/>
                  </a:cubicBezTo>
                  <a:cubicBezTo>
                    <a:pt x="89" y="53"/>
                    <a:pt x="89" y="55"/>
                    <a:pt x="89" y="56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27" y="62"/>
                    <a:pt x="29" y="66"/>
                    <a:pt x="33" y="69"/>
                  </a:cubicBezTo>
                  <a:cubicBezTo>
                    <a:pt x="37" y="72"/>
                    <a:pt x="42" y="74"/>
                    <a:pt x="48" y="74"/>
                  </a:cubicBezTo>
                  <a:cubicBezTo>
                    <a:pt x="52" y="74"/>
                    <a:pt x="56" y="73"/>
                    <a:pt x="59" y="72"/>
                  </a:cubicBezTo>
                  <a:cubicBezTo>
                    <a:pt x="63" y="70"/>
                    <a:pt x="66" y="68"/>
                    <a:pt x="70" y="64"/>
                  </a:cubicBezTo>
                  <a:cubicBezTo>
                    <a:pt x="85" y="78"/>
                    <a:pt x="85" y="78"/>
                    <a:pt x="85" y="78"/>
                  </a:cubicBezTo>
                  <a:cubicBezTo>
                    <a:pt x="80" y="83"/>
                    <a:pt x="75" y="87"/>
                    <a:pt x="69" y="90"/>
                  </a:cubicBezTo>
                  <a:cubicBezTo>
                    <a:pt x="63" y="93"/>
                    <a:pt x="56" y="94"/>
                    <a:pt x="47" y="94"/>
                  </a:cubicBezTo>
                  <a:close/>
                  <a:moveTo>
                    <a:pt x="64" y="40"/>
                  </a:moveTo>
                  <a:cubicBezTo>
                    <a:pt x="63" y="34"/>
                    <a:pt x="61" y="29"/>
                    <a:pt x="58" y="26"/>
                  </a:cubicBezTo>
                  <a:cubicBezTo>
                    <a:pt x="55" y="22"/>
                    <a:pt x="50" y="20"/>
                    <a:pt x="45" y="20"/>
                  </a:cubicBezTo>
                  <a:cubicBezTo>
                    <a:pt x="39" y="20"/>
                    <a:pt x="35" y="22"/>
                    <a:pt x="32" y="26"/>
                  </a:cubicBezTo>
                  <a:cubicBezTo>
                    <a:pt x="28" y="29"/>
                    <a:pt x="26" y="34"/>
                    <a:pt x="25" y="40"/>
                  </a:cubicBezTo>
                  <a:lnTo>
                    <a:pt x="6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D48D530E-F9D6-4EFD-9C4B-90FDB8F256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66" y="2398"/>
              <a:ext cx="57" cy="261"/>
            </a:xfrm>
            <a:custGeom>
              <a:avLst/>
              <a:gdLst>
                <a:gd name="T0" fmla="*/ 0 w 57"/>
                <a:gd name="T1" fmla="*/ 0 h 261"/>
                <a:gd name="T2" fmla="*/ 57 w 57"/>
                <a:gd name="T3" fmla="*/ 0 h 261"/>
                <a:gd name="T4" fmla="*/ 57 w 57"/>
                <a:gd name="T5" fmla="*/ 48 h 261"/>
                <a:gd name="T6" fmla="*/ 0 w 57"/>
                <a:gd name="T7" fmla="*/ 48 h 261"/>
                <a:gd name="T8" fmla="*/ 0 w 57"/>
                <a:gd name="T9" fmla="*/ 0 h 261"/>
                <a:gd name="T10" fmla="*/ 0 w 57"/>
                <a:gd name="T11" fmla="*/ 69 h 261"/>
                <a:gd name="T12" fmla="*/ 55 w 57"/>
                <a:gd name="T13" fmla="*/ 69 h 261"/>
                <a:gd name="T14" fmla="*/ 55 w 57"/>
                <a:gd name="T15" fmla="*/ 261 h 261"/>
                <a:gd name="T16" fmla="*/ 0 w 57"/>
                <a:gd name="T17" fmla="*/ 261 h 261"/>
                <a:gd name="T18" fmla="*/ 0 w 57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261">
                  <a:moveTo>
                    <a:pt x="0" y="0"/>
                  </a:moveTo>
                  <a:lnTo>
                    <a:pt x="57" y="0"/>
                  </a:lnTo>
                  <a:lnTo>
                    <a:pt x="57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0" y="69"/>
                  </a:moveTo>
                  <a:lnTo>
                    <a:pt x="55" y="69"/>
                  </a:lnTo>
                  <a:lnTo>
                    <a:pt x="55" y="261"/>
                  </a:lnTo>
                  <a:lnTo>
                    <a:pt x="0" y="261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080028B1-39AA-4EAB-907D-E9E93C80D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7" y="2465"/>
              <a:ext cx="176" cy="194"/>
            </a:xfrm>
            <a:custGeom>
              <a:avLst/>
              <a:gdLst>
                <a:gd name="T0" fmla="*/ 0 w 84"/>
                <a:gd name="T1" fmla="*/ 1 h 92"/>
                <a:gd name="T2" fmla="*/ 26 w 84"/>
                <a:gd name="T3" fmla="*/ 1 h 92"/>
                <a:gd name="T4" fmla="*/ 26 w 84"/>
                <a:gd name="T5" fmla="*/ 14 h 92"/>
                <a:gd name="T6" fmla="*/ 31 w 84"/>
                <a:gd name="T7" fmla="*/ 9 h 92"/>
                <a:gd name="T8" fmla="*/ 37 w 84"/>
                <a:gd name="T9" fmla="*/ 4 h 92"/>
                <a:gd name="T10" fmla="*/ 44 w 84"/>
                <a:gd name="T11" fmla="*/ 1 h 92"/>
                <a:gd name="T12" fmla="*/ 53 w 84"/>
                <a:gd name="T13" fmla="*/ 0 h 92"/>
                <a:gd name="T14" fmla="*/ 76 w 84"/>
                <a:gd name="T15" fmla="*/ 9 h 92"/>
                <a:gd name="T16" fmla="*/ 84 w 84"/>
                <a:gd name="T17" fmla="*/ 33 h 92"/>
                <a:gd name="T18" fmla="*/ 84 w 84"/>
                <a:gd name="T19" fmla="*/ 92 h 92"/>
                <a:gd name="T20" fmla="*/ 58 w 84"/>
                <a:gd name="T21" fmla="*/ 92 h 92"/>
                <a:gd name="T22" fmla="*/ 58 w 84"/>
                <a:gd name="T23" fmla="*/ 42 h 92"/>
                <a:gd name="T24" fmla="*/ 54 w 84"/>
                <a:gd name="T25" fmla="*/ 28 h 92"/>
                <a:gd name="T26" fmla="*/ 42 w 84"/>
                <a:gd name="T27" fmla="*/ 23 h 92"/>
                <a:gd name="T28" fmla="*/ 30 w 84"/>
                <a:gd name="T29" fmla="*/ 28 h 92"/>
                <a:gd name="T30" fmla="*/ 26 w 84"/>
                <a:gd name="T31" fmla="*/ 42 h 92"/>
                <a:gd name="T32" fmla="*/ 26 w 84"/>
                <a:gd name="T33" fmla="*/ 92 h 92"/>
                <a:gd name="T34" fmla="*/ 0 w 84"/>
                <a:gd name="T35" fmla="*/ 92 h 92"/>
                <a:gd name="T36" fmla="*/ 0 w 84"/>
                <a:gd name="T37" fmla="*/ 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4" h="92">
                  <a:moveTo>
                    <a:pt x="0" y="1"/>
                  </a:moveTo>
                  <a:cubicBezTo>
                    <a:pt x="26" y="1"/>
                    <a:pt x="26" y="1"/>
                    <a:pt x="26" y="1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8" y="13"/>
                    <a:pt x="29" y="11"/>
                    <a:pt x="31" y="9"/>
                  </a:cubicBezTo>
                  <a:cubicBezTo>
                    <a:pt x="33" y="7"/>
                    <a:pt x="35" y="6"/>
                    <a:pt x="37" y="4"/>
                  </a:cubicBezTo>
                  <a:cubicBezTo>
                    <a:pt x="39" y="3"/>
                    <a:pt x="41" y="2"/>
                    <a:pt x="44" y="1"/>
                  </a:cubicBezTo>
                  <a:cubicBezTo>
                    <a:pt x="47" y="0"/>
                    <a:pt x="50" y="0"/>
                    <a:pt x="53" y="0"/>
                  </a:cubicBezTo>
                  <a:cubicBezTo>
                    <a:pt x="63" y="0"/>
                    <a:pt x="70" y="3"/>
                    <a:pt x="76" y="9"/>
                  </a:cubicBezTo>
                  <a:cubicBezTo>
                    <a:pt x="81" y="15"/>
                    <a:pt x="84" y="23"/>
                    <a:pt x="84" y="33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42"/>
                    <a:pt x="58" y="42"/>
                    <a:pt x="58" y="42"/>
                  </a:cubicBezTo>
                  <a:cubicBezTo>
                    <a:pt x="58" y="36"/>
                    <a:pt x="57" y="31"/>
                    <a:pt x="54" y="28"/>
                  </a:cubicBezTo>
                  <a:cubicBezTo>
                    <a:pt x="51" y="25"/>
                    <a:pt x="47" y="23"/>
                    <a:pt x="42" y="23"/>
                  </a:cubicBezTo>
                  <a:cubicBezTo>
                    <a:pt x="37" y="23"/>
                    <a:pt x="33" y="25"/>
                    <a:pt x="30" y="28"/>
                  </a:cubicBezTo>
                  <a:cubicBezTo>
                    <a:pt x="28" y="31"/>
                    <a:pt x="26" y="36"/>
                    <a:pt x="26" y="42"/>
                  </a:cubicBezTo>
                  <a:cubicBezTo>
                    <a:pt x="26" y="92"/>
                    <a:pt x="26" y="92"/>
                    <a:pt x="26" y="92"/>
                  </a:cubicBezTo>
                  <a:cubicBezTo>
                    <a:pt x="0" y="92"/>
                    <a:pt x="0" y="92"/>
                    <a:pt x="0" y="92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CB1D8790-5370-4D70-8C92-DFD04E0BEE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05" y="2398"/>
              <a:ext cx="59" cy="261"/>
            </a:xfrm>
            <a:custGeom>
              <a:avLst/>
              <a:gdLst>
                <a:gd name="T0" fmla="*/ 0 w 59"/>
                <a:gd name="T1" fmla="*/ 0 h 261"/>
                <a:gd name="T2" fmla="*/ 59 w 59"/>
                <a:gd name="T3" fmla="*/ 0 h 261"/>
                <a:gd name="T4" fmla="*/ 59 w 59"/>
                <a:gd name="T5" fmla="*/ 48 h 261"/>
                <a:gd name="T6" fmla="*/ 0 w 59"/>
                <a:gd name="T7" fmla="*/ 48 h 261"/>
                <a:gd name="T8" fmla="*/ 0 w 59"/>
                <a:gd name="T9" fmla="*/ 0 h 261"/>
                <a:gd name="T10" fmla="*/ 3 w 59"/>
                <a:gd name="T11" fmla="*/ 69 h 261"/>
                <a:gd name="T12" fmla="*/ 57 w 59"/>
                <a:gd name="T13" fmla="*/ 69 h 261"/>
                <a:gd name="T14" fmla="*/ 57 w 59"/>
                <a:gd name="T15" fmla="*/ 261 h 261"/>
                <a:gd name="T16" fmla="*/ 3 w 59"/>
                <a:gd name="T17" fmla="*/ 261 h 261"/>
                <a:gd name="T18" fmla="*/ 3 w 59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261">
                  <a:moveTo>
                    <a:pt x="0" y="0"/>
                  </a:moveTo>
                  <a:lnTo>
                    <a:pt x="59" y="0"/>
                  </a:lnTo>
                  <a:lnTo>
                    <a:pt x="59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3" y="69"/>
                  </a:moveTo>
                  <a:lnTo>
                    <a:pt x="57" y="69"/>
                  </a:lnTo>
                  <a:lnTo>
                    <a:pt x="57" y="261"/>
                  </a:lnTo>
                  <a:lnTo>
                    <a:pt x="3" y="261"/>
                  </a:lnTo>
                  <a:lnTo>
                    <a:pt x="3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FCD3A9E8-36D7-4C9A-BE72-53F6A3CC1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19"/>
              <a:ext cx="121" cy="244"/>
            </a:xfrm>
            <a:custGeom>
              <a:avLst/>
              <a:gdLst>
                <a:gd name="T0" fmla="*/ 37 w 58"/>
                <a:gd name="T1" fmla="*/ 116 h 116"/>
                <a:gd name="T2" fmla="*/ 26 w 58"/>
                <a:gd name="T3" fmla="*/ 115 h 116"/>
                <a:gd name="T4" fmla="*/ 18 w 58"/>
                <a:gd name="T5" fmla="*/ 110 h 116"/>
                <a:gd name="T6" fmla="*/ 12 w 58"/>
                <a:gd name="T7" fmla="*/ 102 h 116"/>
                <a:gd name="T8" fmla="*/ 10 w 58"/>
                <a:gd name="T9" fmla="*/ 89 h 116"/>
                <a:gd name="T10" fmla="*/ 10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0 w 58"/>
                <a:gd name="T17" fmla="*/ 23 h 116"/>
                <a:gd name="T18" fmla="*/ 10 w 58"/>
                <a:gd name="T19" fmla="*/ 0 h 116"/>
                <a:gd name="T20" fmla="*/ 36 w 58"/>
                <a:gd name="T21" fmla="*/ 0 h 116"/>
                <a:gd name="T22" fmla="*/ 36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6 w 58"/>
                <a:gd name="T29" fmla="*/ 45 h 116"/>
                <a:gd name="T30" fmla="*/ 36 w 58"/>
                <a:gd name="T31" fmla="*/ 84 h 116"/>
                <a:gd name="T32" fmla="*/ 45 w 58"/>
                <a:gd name="T33" fmla="*/ 93 h 116"/>
                <a:gd name="T34" fmla="*/ 57 w 58"/>
                <a:gd name="T35" fmla="*/ 90 h 116"/>
                <a:gd name="T36" fmla="*/ 57 w 58"/>
                <a:gd name="T37" fmla="*/ 111 h 116"/>
                <a:gd name="T38" fmla="*/ 48 w 58"/>
                <a:gd name="T39" fmla="*/ 114 h 116"/>
                <a:gd name="T40" fmla="*/ 37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7" y="116"/>
                  </a:moveTo>
                  <a:cubicBezTo>
                    <a:pt x="33" y="116"/>
                    <a:pt x="29" y="115"/>
                    <a:pt x="26" y="115"/>
                  </a:cubicBezTo>
                  <a:cubicBezTo>
                    <a:pt x="23" y="114"/>
                    <a:pt x="20" y="112"/>
                    <a:pt x="18" y="110"/>
                  </a:cubicBezTo>
                  <a:cubicBezTo>
                    <a:pt x="15" y="108"/>
                    <a:pt x="14" y="105"/>
                    <a:pt x="12" y="102"/>
                  </a:cubicBezTo>
                  <a:cubicBezTo>
                    <a:pt x="11" y="98"/>
                    <a:pt x="10" y="94"/>
                    <a:pt x="10" y="89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23"/>
                    <a:pt x="36" y="23"/>
                    <a:pt x="36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6" y="45"/>
                    <a:pt x="36" y="45"/>
                    <a:pt x="36" y="45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36" y="90"/>
                    <a:pt x="39" y="93"/>
                    <a:pt x="45" y="93"/>
                  </a:cubicBezTo>
                  <a:cubicBezTo>
                    <a:pt x="49" y="93"/>
                    <a:pt x="53" y="92"/>
                    <a:pt x="57" y="90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4" y="112"/>
                    <a:pt x="51" y="113"/>
                    <a:pt x="48" y="114"/>
                  </a:cubicBezTo>
                  <a:cubicBezTo>
                    <a:pt x="45" y="115"/>
                    <a:pt x="41" y="116"/>
                    <a:pt x="37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33" name="Freeform 26">
              <a:extLst>
                <a:ext uri="{FF2B5EF4-FFF2-40B4-BE49-F238E27FC236}">
                  <a16:creationId xmlns:a16="http://schemas.microsoft.com/office/drawing/2014/main" id="{D609FCC0-B844-4654-8524-C12C4C770AB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3" y="2398"/>
              <a:ext cx="57" cy="261"/>
            </a:xfrm>
            <a:custGeom>
              <a:avLst/>
              <a:gdLst>
                <a:gd name="T0" fmla="*/ 0 w 57"/>
                <a:gd name="T1" fmla="*/ 0 h 261"/>
                <a:gd name="T2" fmla="*/ 57 w 57"/>
                <a:gd name="T3" fmla="*/ 0 h 261"/>
                <a:gd name="T4" fmla="*/ 57 w 57"/>
                <a:gd name="T5" fmla="*/ 48 h 261"/>
                <a:gd name="T6" fmla="*/ 0 w 57"/>
                <a:gd name="T7" fmla="*/ 48 h 261"/>
                <a:gd name="T8" fmla="*/ 0 w 57"/>
                <a:gd name="T9" fmla="*/ 0 h 261"/>
                <a:gd name="T10" fmla="*/ 2 w 57"/>
                <a:gd name="T11" fmla="*/ 69 h 261"/>
                <a:gd name="T12" fmla="*/ 55 w 57"/>
                <a:gd name="T13" fmla="*/ 69 h 261"/>
                <a:gd name="T14" fmla="*/ 55 w 57"/>
                <a:gd name="T15" fmla="*/ 261 h 261"/>
                <a:gd name="T16" fmla="*/ 2 w 57"/>
                <a:gd name="T17" fmla="*/ 261 h 261"/>
                <a:gd name="T18" fmla="*/ 2 w 57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261">
                  <a:moveTo>
                    <a:pt x="0" y="0"/>
                  </a:moveTo>
                  <a:lnTo>
                    <a:pt x="57" y="0"/>
                  </a:lnTo>
                  <a:lnTo>
                    <a:pt x="57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2" y="69"/>
                  </a:moveTo>
                  <a:lnTo>
                    <a:pt x="55" y="69"/>
                  </a:lnTo>
                  <a:lnTo>
                    <a:pt x="55" y="261"/>
                  </a:lnTo>
                  <a:lnTo>
                    <a:pt x="2" y="261"/>
                  </a:lnTo>
                  <a:lnTo>
                    <a:pt x="2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C680BA1E-01CC-48EF-954D-9A4C69BFF3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74" y="2465"/>
              <a:ext cx="176" cy="198"/>
            </a:xfrm>
            <a:custGeom>
              <a:avLst/>
              <a:gdLst>
                <a:gd name="T0" fmla="*/ 31 w 84"/>
                <a:gd name="T1" fmla="*/ 94 h 94"/>
                <a:gd name="T2" fmla="*/ 19 w 84"/>
                <a:gd name="T3" fmla="*/ 92 h 94"/>
                <a:gd name="T4" fmla="*/ 9 w 84"/>
                <a:gd name="T5" fmla="*/ 87 h 94"/>
                <a:gd name="T6" fmla="*/ 3 w 84"/>
                <a:gd name="T7" fmla="*/ 78 h 94"/>
                <a:gd name="T8" fmla="*/ 0 w 84"/>
                <a:gd name="T9" fmla="*/ 66 h 94"/>
                <a:gd name="T10" fmla="*/ 0 w 84"/>
                <a:gd name="T11" fmla="*/ 66 h 94"/>
                <a:gd name="T12" fmla="*/ 3 w 84"/>
                <a:gd name="T13" fmla="*/ 53 h 94"/>
                <a:gd name="T14" fmla="*/ 10 w 84"/>
                <a:gd name="T15" fmla="*/ 44 h 94"/>
                <a:gd name="T16" fmla="*/ 22 w 84"/>
                <a:gd name="T17" fmla="*/ 39 h 94"/>
                <a:gd name="T18" fmla="*/ 37 w 84"/>
                <a:gd name="T19" fmla="*/ 37 h 94"/>
                <a:gd name="T20" fmla="*/ 49 w 84"/>
                <a:gd name="T21" fmla="*/ 38 h 94"/>
                <a:gd name="T22" fmla="*/ 59 w 84"/>
                <a:gd name="T23" fmla="*/ 41 h 94"/>
                <a:gd name="T24" fmla="*/ 59 w 84"/>
                <a:gd name="T25" fmla="*/ 39 h 94"/>
                <a:gd name="T26" fmla="*/ 54 w 84"/>
                <a:gd name="T27" fmla="*/ 27 h 94"/>
                <a:gd name="T28" fmla="*/ 39 w 84"/>
                <a:gd name="T29" fmla="*/ 22 h 94"/>
                <a:gd name="T30" fmla="*/ 26 w 84"/>
                <a:gd name="T31" fmla="*/ 24 h 94"/>
                <a:gd name="T32" fmla="*/ 14 w 84"/>
                <a:gd name="T33" fmla="*/ 27 h 94"/>
                <a:gd name="T34" fmla="*/ 8 w 84"/>
                <a:gd name="T35" fmla="*/ 8 h 94"/>
                <a:gd name="T36" fmla="*/ 24 w 84"/>
                <a:gd name="T37" fmla="*/ 2 h 94"/>
                <a:gd name="T38" fmla="*/ 43 w 84"/>
                <a:gd name="T39" fmla="*/ 0 h 94"/>
                <a:gd name="T40" fmla="*/ 62 w 84"/>
                <a:gd name="T41" fmla="*/ 3 h 94"/>
                <a:gd name="T42" fmla="*/ 74 w 84"/>
                <a:gd name="T43" fmla="*/ 11 h 94"/>
                <a:gd name="T44" fmla="*/ 81 w 84"/>
                <a:gd name="T45" fmla="*/ 23 h 94"/>
                <a:gd name="T46" fmla="*/ 84 w 84"/>
                <a:gd name="T47" fmla="*/ 40 h 94"/>
                <a:gd name="T48" fmla="*/ 84 w 84"/>
                <a:gd name="T49" fmla="*/ 92 h 94"/>
                <a:gd name="T50" fmla="*/ 59 w 84"/>
                <a:gd name="T51" fmla="*/ 92 h 94"/>
                <a:gd name="T52" fmla="*/ 59 w 84"/>
                <a:gd name="T53" fmla="*/ 83 h 94"/>
                <a:gd name="T54" fmla="*/ 47 w 84"/>
                <a:gd name="T55" fmla="*/ 91 h 94"/>
                <a:gd name="T56" fmla="*/ 31 w 84"/>
                <a:gd name="T57" fmla="*/ 94 h 94"/>
                <a:gd name="T58" fmla="*/ 39 w 84"/>
                <a:gd name="T59" fmla="*/ 76 h 94"/>
                <a:gd name="T60" fmla="*/ 54 w 84"/>
                <a:gd name="T61" fmla="*/ 72 h 94"/>
                <a:gd name="T62" fmla="*/ 59 w 84"/>
                <a:gd name="T63" fmla="*/ 60 h 94"/>
                <a:gd name="T64" fmla="*/ 59 w 84"/>
                <a:gd name="T65" fmla="*/ 56 h 94"/>
                <a:gd name="T66" fmla="*/ 52 w 84"/>
                <a:gd name="T67" fmla="*/ 53 h 94"/>
                <a:gd name="T68" fmla="*/ 43 w 84"/>
                <a:gd name="T69" fmla="*/ 52 h 94"/>
                <a:gd name="T70" fmla="*/ 30 w 84"/>
                <a:gd name="T71" fmla="*/ 56 h 94"/>
                <a:gd name="T72" fmla="*/ 25 w 84"/>
                <a:gd name="T73" fmla="*/ 65 h 94"/>
                <a:gd name="T74" fmla="*/ 25 w 84"/>
                <a:gd name="T75" fmla="*/ 65 h 94"/>
                <a:gd name="T76" fmla="*/ 29 w 84"/>
                <a:gd name="T77" fmla="*/ 73 h 94"/>
                <a:gd name="T78" fmla="*/ 39 w 84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4" h="94">
                  <a:moveTo>
                    <a:pt x="31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5" y="91"/>
                    <a:pt x="12" y="89"/>
                    <a:pt x="9" y="87"/>
                  </a:cubicBezTo>
                  <a:cubicBezTo>
                    <a:pt x="6" y="85"/>
                    <a:pt x="4" y="82"/>
                    <a:pt x="3" y="78"/>
                  </a:cubicBezTo>
                  <a:cubicBezTo>
                    <a:pt x="1" y="75"/>
                    <a:pt x="0" y="71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9"/>
                    <a:pt x="7" y="46"/>
                    <a:pt x="10" y="44"/>
                  </a:cubicBezTo>
                  <a:cubicBezTo>
                    <a:pt x="14" y="42"/>
                    <a:pt x="17" y="40"/>
                    <a:pt x="22" y="39"/>
                  </a:cubicBezTo>
                  <a:cubicBezTo>
                    <a:pt x="26" y="37"/>
                    <a:pt x="31" y="37"/>
                    <a:pt x="37" y="37"/>
                  </a:cubicBezTo>
                  <a:cubicBezTo>
                    <a:pt x="41" y="37"/>
                    <a:pt x="45" y="37"/>
                    <a:pt x="49" y="38"/>
                  </a:cubicBezTo>
                  <a:cubicBezTo>
                    <a:pt x="52" y="39"/>
                    <a:pt x="56" y="39"/>
                    <a:pt x="59" y="41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4"/>
                    <a:pt x="57" y="29"/>
                    <a:pt x="54" y="27"/>
                  </a:cubicBezTo>
                  <a:cubicBezTo>
                    <a:pt x="51" y="24"/>
                    <a:pt x="46" y="22"/>
                    <a:pt x="39" y="22"/>
                  </a:cubicBezTo>
                  <a:cubicBezTo>
                    <a:pt x="34" y="22"/>
                    <a:pt x="30" y="23"/>
                    <a:pt x="26" y="24"/>
                  </a:cubicBezTo>
                  <a:cubicBezTo>
                    <a:pt x="23" y="24"/>
                    <a:pt x="19" y="26"/>
                    <a:pt x="14" y="2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3" y="6"/>
                    <a:pt x="18" y="4"/>
                    <a:pt x="24" y="2"/>
                  </a:cubicBezTo>
                  <a:cubicBezTo>
                    <a:pt x="29" y="1"/>
                    <a:pt x="35" y="0"/>
                    <a:pt x="43" y="0"/>
                  </a:cubicBezTo>
                  <a:cubicBezTo>
                    <a:pt x="50" y="0"/>
                    <a:pt x="56" y="1"/>
                    <a:pt x="62" y="3"/>
                  </a:cubicBezTo>
                  <a:cubicBezTo>
                    <a:pt x="66" y="5"/>
                    <a:pt x="71" y="7"/>
                    <a:pt x="74" y="11"/>
                  </a:cubicBezTo>
                  <a:cubicBezTo>
                    <a:pt x="77" y="14"/>
                    <a:pt x="80" y="18"/>
                    <a:pt x="81" y="23"/>
                  </a:cubicBezTo>
                  <a:cubicBezTo>
                    <a:pt x="83" y="28"/>
                    <a:pt x="84" y="33"/>
                    <a:pt x="84" y="40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9" y="92"/>
                    <a:pt x="59" y="92"/>
                    <a:pt x="59" y="92"/>
                  </a:cubicBezTo>
                  <a:cubicBezTo>
                    <a:pt x="59" y="83"/>
                    <a:pt x="59" y="83"/>
                    <a:pt x="59" y="83"/>
                  </a:cubicBezTo>
                  <a:cubicBezTo>
                    <a:pt x="56" y="86"/>
                    <a:pt x="52" y="89"/>
                    <a:pt x="47" y="91"/>
                  </a:cubicBezTo>
                  <a:cubicBezTo>
                    <a:pt x="43" y="93"/>
                    <a:pt x="38" y="94"/>
                    <a:pt x="31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4" y="72"/>
                  </a:cubicBezTo>
                  <a:cubicBezTo>
                    <a:pt x="58" y="69"/>
                    <a:pt x="59" y="65"/>
                    <a:pt x="59" y="60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57" y="55"/>
                    <a:pt x="55" y="54"/>
                    <a:pt x="52" y="53"/>
                  </a:cubicBezTo>
                  <a:cubicBezTo>
                    <a:pt x="49" y="53"/>
                    <a:pt x="46" y="52"/>
                    <a:pt x="43" y="52"/>
                  </a:cubicBezTo>
                  <a:cubicBezTo>
                    <a:pt x="37" y="52"/>
                    <a:pt x="33" y="53"/>
                    <a:pt x="30" y="56"/>
                  </a:cubicBezTo>
                  <a:cubicBezTo>
                    <a:pt x="27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6" y="71"/>
                    <a:pt x="29" y="73"/>
                  </a:cubicBezTo>
                  <a:cubicBezTo>
                    <a:pt x="32" y="75"/>
                    <a:pt x="35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35FF44CD-6D13-46A2-A5FB-9711658C0E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7" y="2419"/>
              <a:ext cx="122" cy="244"/>
            </a:xfrm>
            <a:custGeom>
              <a:avLst/>
              <a:gdLst>
                <a:gd name="T0" fmla="*/ 38 w 58"/>
                <a:gd name="T1" fmla="*/ 116 h 116"/>
                <a:gd name="T2" fmla="*/ 27 w 58"/>
                <a:gd name="T3" fmla="*/ 115 h 116"/>
                <a:gd name="T4" fmla="*/ 18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1 h 116"/>
                <a:gd name="T38" fmla="*/ 49 w 58"/>
                <a:gd name="T39" fmla="*/ 114 h 116"/>
                <a:gd name="T40" fmla="*/ 38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8" y="116"/>
                  </a:moveTo>
                  <a:cubicBezTo>
                    <a:pt x="34" y="116"/>
                    <a:pt x="30" y="115"/>
                    <a:pt x="27" y="115"/>
                  </a:cubicBezTo>
                  <a:cubicBezTo>
                    <a:pt x="24" y="114"/>
                    <a:pt x="21" y="112"/>
                    <a:pt x="18" y="110"/>
                  </a:cubicBezTo>
                  <a:cubicBezTo>
                    <a:pt x="16" y="108"/>
                    <a:pt x="14" y="105"/>
                    <a:pt x="13" y="102"/>
                  </a:cubicBezTo>
                  <a:cubicBezTo>
                    <a:pt x="12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40" y="93"/>
                    <a:pt x="45" y="93"/>
                  </a:cubicBezTo>
                  <a:cubicBezTo>
                    <a:pt x="50" y="93"/>
                    <a:pt x="54" y="92"/>
                    <a:pt x="58" y="90"/>
                  </a:cubicBezTo>
                  <a:cubicBezTo>
                    <a:pt x="58" y="111"/>
                    <a:pt x="58" y="111"/>
                    <a:pt x="58" y="111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6" y="115"/>
                    <a:pt x="42" y="116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20C007F5-B330-41FE-AC1C-18D15C23AA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57" y="2398"/>
              <a:ext cx="56" cy="261"/>
            </a:xfrm>
            <a:custGeom>
              <a:avLst/>
              <a:gdLst>
                <a:gd name="T0" fmla="*/ 0 w 56"/>
                <a:gd name="T1" fmla="*/ 0 h 261"/>
                <a:gd name="T2" fmla="*/ 56 w 56"/>
                <a:gd name="T3" fmla="*/ 0 h 261"/>
                <a:gd name="T4" fmla="*/ 56 w 56"/>
                <a:gd name="T5" fmla="*/ 48 h 261"/>
                <a:gd name="T6" fmla="*/ 0 w 56"/>
                <a:gd name="T7" fmla="*/ 48 h 261"/>
                <a:gd name="T8" fmla="*/ 0 w 56"/>
                <a:gd name="T9" fmla="*/ 0 h 261"/>
                <a:gd name="T10" fmla="*/ 2 w 56"/>
                <a:gd name="T11" fmla="*/ 69 h 261"/>
                <a:gd name="T12" fmla="*/ 56 w 56"/>
                <a:gd name="T13" fmla="*/ 69 h 261"/>
                <a:gd name="T14" fmla="*/ 56 w 56"/>
                <a:gd name="T15" fmla="*/ 261 h 261"/>
                <a:gd name="T16" fmla="*/ 2 w 56"/>
                <a:gd name="T17" fmla="*/ 261 h 261"/>
                <a:gd name="T18" fmla="*/ 2 w 56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261">
                  <a:moveTo>
                    <a:pt x="0" y="0"/>
                  </a:moveTo>
                  <a:lnTo>
                    <a:pt x="56" y="0"/>
                  </a:lnTo>
                  <a:lnTo>
                    <a:pt x="56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2" y="69"/>
                  </a:moveTo>
                  <a:lnTo>
                    <a:pt x="56" y="69"/>
                  </a:lnTo>
                  <a:lnTo>
                    <a:pt x="56" y="261"/>
                  </a:lnTo>
                  <a:lnTo>
                    <a:pt x="2" y="261"/>
                  </a:lnTo>
                  <a:lnTo>
                    <a:pt x="2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B3398C83-60D5-47AB-B8E2-97F8BADF7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1" y="2467"/>
              <a:ext cx="199" cy="194"/>
            </a:xfrm>
            <a:custGeom>
              <a:avLst/>
              <a:gdLst>
                <a:gd name="T0" fmla="*/ 0 w 199"/>
                <a:gd name="T1" fmla="*/ 0 h 194"/>
                <a:gd name="T2" fmla="*/ 57 w 199"/>
                <a:gd name="T3" fmla="*/ 0 h 194"/>
                <a:gd name="T4" fmla="*/ 98 w 199"/>
                <a:gd name="T5" fmla="*/ 129 h 194"/>
                <a:gd name="T6" fmla="*/ 142 w 199"/>
                <a:gd name="T7" fmla="*/ 0 h 194"/>
                <a:gd name="T8" fmla="*/ 199 w 199"/>
                <a:gd name="T9" fmla="*/ 0 h 194"/>
                <a:gd name="T10" fmla="*/ 124 w 199"/>
                <a:gd name="T11" fmla="*/ 194 h 194"/>
                <a:gd name="T12" fmla="*/ 73 w 199"/>
                <a:gd name="T13" fmla="*/ 194 h 194"/>
                <a:gd name="T14" fmla="*/ 0 w 199"/>
                <a:gd name="T15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194">
                  <a:moveTo>
                    <a:pt x="0" y="0"/>
                  </a:moveTo>
                  <a:lnTo>
                    <a:pt x="57" y="0"/>
                  </a:lnTo>
                  <a:lnTo>
                    <a:pt x="98" y="129"/>
                  </a:lnTo>
                  <a:lnTo>
                    <a:pt x="142" y="0"/>
                  </a:lnTo>
                  <a:lnTo>
                    <a:pt x="199" y="0"/>
                  </a:lnTo>
                  <a:lnTo>
                    <a:pt x="124" y="194"/>
                  </a:lnTo>
                  <a:lnTo>
                    <a:pt x="73" y="19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6E67E604-5EAC-4D19-BA52-0E13D855247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5" y="2465"/>
              <a:ext cx="188" cy="198"/>
            </a:xfrm>
            <a:custGeom>
              <a:avLst/>
              <a:gdLst>
                <a:gd name="T0" fmla="*/ 48 w 90"/>
                <a:gd name="T1" fmla="*/ 94 h 94"/>
                <a:gd name="T2" fmla="*/ 29 w 90"/>
                <a:gd name="T3" fmla="*/ 91 h 94"/>
                <a:gd name="T4" fmla="*/ 14 w 90"/>
                <a:gd name="T5" fmla="*/ 81 h 94"/>
                <a:gd name="T6" fmla="*/ 4 w 90"/>
                <a:gd name="T7" fmla="*/ 67 h 94"/>
                <a:gd name="T8" fmla="*/ 0 w 90"/>
                <a:gd name="T9" fmla="*/ 47 h 94"/>
                <a:gd name="T10" fmla="*/ 0 w 90"/>
                <a:gd name="T11" fmla="*/ 47 h 94"/>
                <a:gd name="T12" fmla="*/ 4 w 90"/>
                <a:gd name="T13" fmla="*/ 29 h 94"/>
                <a:gd name="T14" fmla="*/ 13 w 90"/>
                <a:gd name="T15" fmla="*/ 14 h 94"/>
                <a:gd name="T16" fmla="*/ 27 w 90"/>
                <a:gd name="T17" fmla="*/ 3 h 94"/>
                <a:gd name="T18" fmla="*/ 45 w 90"/>
                <a:gd name="T19" fmla="*/ 0 h 94"/>
                <a:gd name="T20" fmla="*/ 65 w 90"/>
                <a:gd name="T21" fmla="*/ 4 h 94"/>
                <a:gd name="T22" fmla="*/ 79 w 90"/>
                <a:gd name="T23" fmla="*/ 15 h 94"/>
                <a:gd name="T24" fmla="*/ 87 w 90"/>
                <a:gd name="T25" fmla="*/ 30 h 94"/>
                <a:gd name="T26" fmla="*/ 90 w 90"/>
                <a:gd name="T27" fmla="*/ 49 h 94"/>
                <a:gd name="T28" fmla="*/ 89 w 90"/>
                <a:gd name="T29" fmla="*/ 52 h 94"/>
                <a:gd name="T30" fmla="*/ 89 w 90"/>
                <a:gd name="T31" fmla="*/ 56 h 94"/>
                <a:gd name="T32" fmla="*/ 26 w 90"/>
                <a:gd name="T33" fmla="*/ 56 h 94"/>
                <a:gd name="T34" fmla="*/ 34 w 90"/>
                <a:gd name="T35" fmla="*/ 69 h 94"/>
                <a:gd name="T36" fmla="*/ 48 w 90"/>
                <a:gd name="T37" fmla="*/ 74 h 94"/>
                <a:gd name="T38" fmla="*/ 60 w 90"/>
                <a:gd name="T39" fmla="*/ 72 h 94"/>
                <a:gd name="T40" fmla="*/ 70 w 90"/>
                <a:gd name="T41" fmla="*/ 64 h 94"/>
                <a:gd name="T42" fmla="*/ 85 w 90"/>
                <a:gd name="T43" fmla="*/ 78 h 94"/>
                <a:gd name="T44" fmla="*/ 69 w 90"/>
                <a:gd name="T45" fmla="*/ 90 h 94"/>
                <a:gd name="T46" fmla="*/ 48 w 90"/>
                <a:gd name="T47" fmla="*/ 94 h 94"/>
                <a:gd name="T48" fmla="*/ 64 w 90"/>
                <a:gd name="T49" fmla="*/ 40 h 94"/>
                <a:gd name="T50" fmla="*/ 58 w 90"/>
                <a:gd name="T51" fmla="*/ 26 h 94"/>
                <a:gd name="T52" fmla="*/ 45 w 90"/>
                <a:gd name="T53" fmla="*/ 20 h 94"/>
                <a:gd name="T54" fmla="*/ 32 w 90"/>
                <a:gd name="T55" fmla="*/ 26 h 94"/>
                <a:gd name="T56" fmla="*/ 26 w 90"/>
                <a:gd name="T57" fmla="*/ 40 h 94"/>
                <a:gd name="T58" fmla="*/ 64 w 90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0" h="94">
                  <a:moveTo>
                    <a:pt x="48" y="94"/>
                  </a:moveTo>
                  <a:cubicBezTo>
                    <a:pt x="41" y="94"/>
                    <a:pt x="35" y="93"/>
                    <a:pt x="29" y="91"/>
                  </a:cubicBezTo>
                  <a:cubicBezTo>
                    <a:pt x="23" y="89"/>
                    <a:pt x="18" y="85"/>
                    <a:pt x="14" y="81"/>
                  </a:cubicBezTo>
                  <a:cubicBezTo>
                    <a:pt x="10" y="77"/>
                    <a:pt x="6" y="72"/>
                    <a:pt x="4" y="67"/>
                  </a:cubicBezTo>
                  <a:cubicBezTo>
                    <a:pt x="1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1"/>
                    <a:pt x="1" y="34"/>
                    <a:pt x="4" y="29"/>
                  </a:cubicBezTo>
                  <a:cubicBezTo>
                    <a:pt x="6" y="23"/>
                    <a:pt x="9" y="18"/>
                    <a:pt x="13" y="14"/>
                  </a:cubicBezTo>
                  <a:cubicBezTo>
                    <a:pt x="17" y="9"/>
                    <a:pt x="21" y="6"/>
                    <a:pt x="27" y="3"/>
                  </a:cubicBezTo>
                  <a:cubicBezTo>
                    <a:pt x="32" y="1"/>
                    <a:pt x="39" y="0"/>
                    <a:pt x="45" y="0"/>
                  </a:cubicBezTo>
                  <a:cubicBezTo>
                    <a:pt x="53" y="0"/>
                    <a:pt x="59" y="1"/>
                    <a:pt x="65" y="4"/>
                  </a:cubicBezTo>
                  <a:cubicBezTo>
                    <a:pt x="71" y="7"/>
                    <a:pt x="75" y="10"/>
                    <a:pt x="79" y="15"/>
                  </a:cubicBezTo>
                  <a:cubicBezTo>
                    <a:pt x="83" y="19"/>
                    <a:pt x="85" y="24"/>
                    <a:pt x="87" y="30"/>
                  </a:cubicBezTo>
                  <a:cubicBezTo>
                    <a:pt x="89" y="36"/>
                    <a:pt x="90" y="43"/>
                    <a:pt x="90" y="49"/>
                  </a:cubicBezTo>
                  <a:cubicBezTo>
                    <a:pt x="90" y="50"/>
                    <a:pt x="90" y="51"/>
                    <a:pt x="89" y="52"/>
                  </a:cubicBezTo>
                  <a:cubicBezTo>
                    <a:pt x="89" y="53"/>
                    <a:pt x="89" y="55"/>
                    <a:pt x="89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7" y="62"/>
                    <a:pt x="30" y="66"/>
                    <a:pt x="34" y="69"/>
                  </a:cubicBezTo>
                  <a:cubicBezTo>
                    <a:pt x="38" y="72"/>
                    <a:pt x="42" y="74"/>
                    <a:pt x="48" y="74"/>
                  </a:cubicBezTo>
                  <a:cubicBezTo>
                    <a:pt x="52" y="74"/>
                    <a:pt x="56" y="73"/>
                    <a:pt x="60" y="72"/>
                  </a:cubicBezTo>
                  <a:cubicBezTo>
                    <a:pt x="63" y="70"/>
                    <a:pt x="67" y="68"/>
                    <a:pt x="70" y="64"/>
                  </a:cubicBezTo>
                  <a:cubicBezTo>
                    <a:pt x="85" y="78"/>
                    <a:pt x="85" y="78"/>
                    <a:pt x="85" y="78"/>
                  </a:cubicBezTo>
                  <a:cubicBezTo>
                    <a:pt x="81" y="83"/>
                    <a:pt x="76" y="87"/>
                    <a:pt x="69" y="90"/>
                  </a:cubicBezTo>
                  <a:cubicBezTo>
                    <a:pt x="63" y="93"/>
                    <a:pt x="56" y="94"/>
                    <a:pt x="48" y="94"/>
                  </a:cubicBezTo>
                  <a:close/>
                  <a:moveTo>
                    <a:pt x="64" y="40"/>
                  </a:moveTo>
                  <a:cubicBezTo>
                    <a:pt x="64" y="34"/>
                    <a:pt x="62" y="29"/>
                    <a:pt x="58" y="26"/>
                  </a:cubicBezTo>
                  <a:cubicBezTo>
                    <a:pt x="55" y="22"/>
                    <a:pt x="51" y="20"/>
                    <a:pt x="45" y="20"/>
                  </a:cubicBezTo>
                  <a:cubicBezTo>
                    <a:pt x="40" y="20"/>
                    <a:pt x="35" y="22"/>
                    <a:pt x="32" y="26"/>
                  </a:cubicBezTo>
                  <a:cubicBezTo>
                    <a:pt x="29" y="29"/>
                    <a:pt x="27" y="34"/>
                    <a:pt x="26" y="40"/>
                  </a:cubicBezTo>
                  <a:lnTo>
                    <a:pt x="6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FBB10368-4849-4D92-9E2B-A1AD263E69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9" y="2023"/>
              <a:ext cx="175" cy="261"/>
            </a:xfrm>
            <a:custGeom>
              <a:avLst/>
              <a:gdLst>
                <a:gd name="T0" fmla="*/ 0 w 84"/>
                <a:gd name="T1" fmla="*/ 0 h 124"/>
                <a:gd name="T2" fmla="*/ 26 w 84"/>
                <a:gd name="T3" fmla="*/ 0 h 124"/>
                <a:gd name="T4" fmla="*/ 26 w 84"/>
                <a:gd name="T5" fmla="*/ 46 h 124"/>
                <a:gd name="T6" fmla="*/ 31 w 84"/>
                <a:gd name="T7" fmla="*/ 41 h 124"/>
                <a:gd name="T8" fmla="*/ 37 w 84"/>
                <a:gd name="T9" fmla="*/ 36 h 124"/>
                <a:gd name="T10" fmla="*/ 44 w 84"/>
                <a:gd name="T11" fmla="*/ 33 h 124"/>
                <a:gd name="T12" fmla="*/ 53 w 84"/>
                <a:gd name="T13" fmla="*/ 32 h 124"/>
                <a:gd name="T14" fmla="*/ 75 w 84"/>
                <a:gd name="T15" fmla="*/ 40 h 124"/>
                <a:gd name="T16" fmla="*/ 84 w 84"/>
                <a:gd name="T17" fmla="*/ 65 h 124"/>
                <a:gd name="T18" fmla="*/ 84 w 84"/>
                <a:gd name="T19" fmla="*/ 124 h 124"/>
                <a:gd name="T20" fmla="*/ 58 w 84"/>
                <a:gd name="T21" fmla="*/ 124 h 124"/>
                <a:gd name="T22" fmla="*/ 58 w 84"/>
                <a:gd name="T23" fmla="*/ 74 h 124"/>
                <a:gd name="T24" fmla="*/ 54 w 84"/>
                <a:gd name="T25" fmla="*/ 60 h 124"/>
                <a:gd name="T26" fmla="*/ 42 w 84"/>
                <a:gd name="T27" fmla="*/ 55 h 124"/>
                <a:gd name="T28" fmla="*/ 30 w 84"/>
                <a:gd name="T29" fmla="*/ 60 h 124"/>
                <a:gd name="T30" fmla="*/ 26 w 84"/>
                <a:gd name="T31" fmla="*/ 74 h 124"/>
                <a:gd name="T32" fmla="*/ 26 w 84"/>
                <a:gd name="T33" fmla="*/ 124 h 124"/>
                <a:gd name="T34" fmla="*/ 0 w 84"/>
                <a:gd name="T35" fmla="*/ 124 h 124"/>
                <a:gd name="T36" fmla="*/ 0 w 84"/>
                <a:gd name="T3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4" h="124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7" y="44"/>
                    <a:pt x="29" y="42"/>
                    <a:pt x="31" y="41"/>
                  </a:cubicBezTo>
                  <a:cubicBezTo>
                    <a:pt x="33" y="39"/>
                    <a:pt x="35" y="37"/>
                    <a:pt x="37" y="36"/>
                  </a:cubicBezTo>
                  <a:cubicBezTo>
                    <a:pt x="39" y="34"/>
                    <a:pt x="41" y="33"/>
                    <a:pt x="44" y="33"/>
                  </a:cubicBezTo>
                  <a:cubicBezTo>
                    <a:pt x="46" y="32"/>
                    <a:pt x="49" y="32"/>
                    <a:pt x="53" y="32"/>
                  </a:cubicBezTo>
                  <a:cubicBezTo>
                    <a:pt x="63" y="32"/>
                    <a:pt x="70" y="34"/>
                    <a:pt x="75" y="40"/>
                  </a:cubicBezTo>
                  <a:cubicBezTo>
                    <a:pt x="81" y="46"/>
                    <a:pt x="84" y="55"/>
                    <a:pt x="84" y="65"/>
                  </a:cubicBezTo>
                  <a:cubicBezTo>
                    <a:pt x="84" y="124"/>
                    <a:pt x="84" y="124"/>
                    <a:pt x="84" y="124"/>
                  </a:cubicBezTo>
                  <a:cubicBezTo>
                    <a:pt x="58" y="124"/>
                    <a:pt x="58" y="124"/>
                    <a:pt x="58" y="124"/>
                  </a:cubicBezTo>
                  <a:cubicBezTo>
                    <a:pt x="58" y="74"/>
                    <a:pt x="58" y="74"/>
                    <a:pt x="58" y="74"/>
                  </a:cubicBezTo>
                  <a:cubicBezTo>
                    <a:pt x="58" y="67"/>
                    <a:pt x="56" y="63"/>
                    <a:pt x="54" y="60"/>
                  </a:cubicBezTo>
                  <a:cubicBezTo>
                    <a:pt x="51" y="57"/>
                    <a:pt x="47" y="55"/>
                    <a:pt x="42" y="55"/>
                  </a:cubicBezTo>
                  <a:cubicBezTo>
                    <a:pt x="37" y="55"/>
                    <a:pt x="33" y="57"/>
                    <a:pt x="30" y="60"/>
                  </a:cubicBezTo>
                  <a:cubicBezTo>
                    <a:pt x="27" y="63"/>
                    <a:pt x="26" y="67"/>
                    <a:pt x="26" y="74"/>
                  </a:cubicBezTo>
                  <a:cubicBezTo>
                    <a:pt x="26" y="124"/>
                    <a:pt x="26" y="124"/>
                    <a:pt x="26" y="124"/>
                  </a:cubicBezTo>
                  <a:cubicBezTo>
                    <a:pt x="0" y="124"/>
                    <a:pt x="0" y="124"/>
                    <a:pt x="0" y="124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57322CBD-DDD7-4DF2-A154-BFFACBCD4B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" y="2044"/>
              <a:ext cx="122" cy="244"/>
            </a:xfrm>
            <a:custGeom>
              <a:avLst/>
              <a:gdLst>
                <a:gd name="T0" fmla="*/ 37 w 58"/>
                <a:gd name="T1" fmla="*/ 116 h 116"/>
                <a:gd name="T2" fmla="*/ 27 w 58"/>
                <a:gd name="T3" fmla="*/ 114 h 116"/>
                <a:gd name="T4" fmla="*/ 18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0 h 116"/>
                <a:gd name="T38" fmla="*/ 49 w 58"/>
                <a:gd name="T39" fmla="*/ 114 h 116"/>
                <a:gd name="T40" fmla="*/ 37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7" y="116"/>
                  </a:moveTo>
                  <a:cubicBezTo>
                    <a:pt x="33" y="116"/>
                    <a:pt x="30" y="115"/>
                    <a:pt x="27" y="114"/>
                  </a:cubicBezTo>
                  <a:cubicBezTo>
                    <a:pt x="23" y="114"/>
                    <a:pt x="21" y="112"/>
                    <a:pt x="18" y="110"/>
                  </a:cubicBezTo>
                  <a:cubicBezTo>
                    <a:pt x="16" y="108"/>
                    <a:pt x="14" y="105"/>
                    <a:pt x="13" y="102"/>
                  </a:cubicBezTo>
                  <a:cubicBezTo>
                    <a:pt x="12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40" y="93"/>
                    <a:pt x="45" y="93"/>
                  </a:cubicBezTo>
                  <a:cubicBezTo>
                    <a:pt x="50" y="93"/>
                    <a:pt x="54" y="92"/>
                    <a:pt x="58" y="90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6" y="115"/>
                    <a:pt x="42" y="116"/>
                    <a:pt x="37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3D333759-9C88-41CC-87A3-1AA175D5409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38" y="2091"/>
              <a:ext cx="188" cy="197"/>
            </a:xfrm>
            <a:custGeom>
              <a:avLst/>
              <a:gdLst>
                <a:gd name="T0" fmla="*/ 48 w 90"/>
                <a:gd name="T1" fmla="*/ 94 h 94"/>
                <a:gd name="T2" fmla="*/ 29 w 90"/>
                <a:gd name="T3" fmla="*/ 91 h 94"/>
                <a:gd name="T4" fmla="*/ 14 w 90"/>
                <a:gd name="T5" fmla="*/ 81 h 94"/>
                <a:gd name="T6" fmla="*/ 4 w 90"/>
                <a:gd name="T7" fmla="*/ 66 h 94"/>
                <a:gd name="T8" fmla="*/ 0 w 90"/>
                <a:gd name="T9" fmla="*/ 47 h 94"/>
                <a:gd name="T10" fmla="*/ 0 w 90"/>
                <a:gd name="T11" fmla="*/ 47 h 94"/>
                <a:gd name="T12" fmla="*/ 3 w 90"/>
                <a:gd name="T13" fmla="*/ 29 h 94"/>
                <a:gd name="T14" fmla="*/ 13 w 90"/>
                <a:gd name="T15" fmla="*/ 13 h 94"/>
                <a:gd name="T16" fmla="*/ 27 w 90"/>
                <a:gd name="T17" fmla="*/ 3 h 94"/>
                <a:gd name="T18" fmla="*/ 45 w 90"/>
                <a:gd name="T19" fmla="*/ 0 h 94"/>
                <a:gd name="T20" fmla="*/ 65 w 90"/>
                <a:gd name="T21" fmla="*/ 3 h 94"/>
                <a:gd name="T22" fmla="*/ 79 w 90"/>
                <a:gd name="T23" fmla="*/ 14 h 94"/>
                <a:gd name="T24" fmla="*/ 87 w 90"/>
                <a:gd name="T25" fmla="*/ 30 h 94"/>
                <a:gd name="T26" fmla="*/ 90 w 90"/>
                <a:gd name="T27" fmla="*/ 49 h 94"/>
                <a:gd name="T28" fmla="*/ 90 w 90"/>
                <a:gd name="T29" fmla="*/ 52 h 94"/>
                <a:gd name="T30" fmla="*/ 89 w 90"/>
                <a:gd name="T31" fmla="*/ 56 h 94"/>
                <a:gd name="T32" fmla="*/ 26 w 90"/>
                <a:gd name="T33" fmla="*/ 56 h 94"/>
                <a:gd name="T34" fmla="*/ 34 w 90"/>
                <a:gd name="T35" fmla="*/ 69 h 94"/>
                <a:gd name="T36" fmla="*/ 48 w 90"/>
                <a:gd name="T37" fmla="*/ 73 h 94"/>
                <a:gd name="T38" fmla="*/ 60 w 90"/>
                <a:gd name="T39" fmla="*/ 71 h 94"/>
                <a:gd name="T40" fmla="*/ 70 w 90"/>
                <a:gd name="T41" fmla="*/ 64 h 94"/>
                <a:gd name="T42" fmla="*/ 85 w 90"/>
                <a:gd name="T43" fmla="*/ 77 h 94"/>
                <a:gd name="T44" fmla="*/ 69 w 90"/>
                <a:gd name="T45" fmla="*/ 90 h 94"/>
                <a:gd name="T46" fmla="*/ 48 w 90"/>
                <a:gd name="T47" fmla="*/ 94 h 94"/>
                <a:gd name="T48" fmla="*/ 65 w 90"/>
                <a:gd name="T49" fmla="*/ 40 h 94"/>
                <a:gd name="T50" fmla="*/ 58 w 90"/>
                <a:gd name="T51" fmla="*/ 26 h 94"/>
                <a:gd name="T52" fmla="*/ 45 w 90"/>
                <a:gd name="T53" fmla="*/ 20 h 94"/>
                <a:gd name="T54" fmla="*/ 32 w 90"/>
                <a:gd name="T55" fmla="*/ 25 h 94"/>
                <a:gd name="T56" fmla="*/ 26 w 90"/>
                <a:gd name="T57" fmla="*/ 40 h 94"/>
                <a:gd name="T58" fmla="*/ 65 w 90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0" h="94">
                  <a:moveTo>
                    <a:pt x="48" y="94"/>
                  </a:moveTo>
                  <a:cubicBezTo>
                    <a:pt x="41" y="94"/>
                    <a:pt x="35" y="93"/>
                    <a:pt x="29" y="91"/>
                  </a:cubicBezTo>
                  <a:cubicBezTo>
                    <a:pt x="23" y="89"/>
                    <a:pt x="18" y="85"/>
                    <a:pt x="14" y="81"/>
                  </a:cubicBezTo>
                  <a:cubicBezTo>
                    <a:pt x="9" y="77"/>
                    <a:pt x="6" y="72"/>
                    <a:pt x="4" y="66"/>
                  </a:cubicBezTo>
                  <a:cubicBezTo>
                    <a:pt x="1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0"/>
                    <a:pt x="1" y="34"/>
                    <a:pt x="3" y="29"/>
                  </a:cubicBezTo>
                  <a:cubicBezTo>
                    <a:pt x="6" y="23"/>
                    <a:pt x="9" y="18"/>
                    <a:pt x="13" y="13"/>
                  </a:cubicBezTo>
                  <a:cubicBezTo>
                    <a:pt x="17" y="9"/>
                    <a:pt x="21" y="6"/>
                    <a:pt x="27" y="3"/>
                  </a:cubicBezTo>
                  <a:cubicBezTo>
                    <a:pt x="32" y="1"/>
                    <a:pt x="39" y="0"/>
                    <a:pt x="45" y="0"/>
                  </a:cubicBezTo>
                  <a:cubicBezTo>
                    <a:pt x="53" y="0"/>
                    <a:pt x="59" y="1"/>
                    <a:pt x="65" y="3"/>
                  </a:cubicBezTo>
                  <a:cubicBezTo>
                    <a:pt x="71" y="6"/>
                    <a:pt x="75" y="10"/>
                    <a:pt x="79" y="14"/>
                  </a:cubicBezTo>
                  <a:cubicBezTo>
                    <a:pt x="83" y="19"/>
                    <a:pt x="85" y="24"/>
                    <a:pt x="87" y="30"/>
                  </a:cubicBezTo>
                  <a:cubicBezTo>
                    <a:pt x="89" y="36"/>
                    <a:pt x="90" y="42"/>
                    <a:pt x="90" y="49"/>
                  </a:cubicBezTo>
                  <a:cubicBezTo>
                    <a:pt x="90" y="50"/>
                    <a:pt x="90" y="51"/>
                    <a:pt x="90" y="52"/>
                  </a:cubicBezTo>
                  <a:cubicBezTo>
                    <a:pt x="90" y="53"/>
                    <a:pt x="90" y="55"/>
                    <a:pt x="89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7" y="62"/>
                    <a:pt x="30" y="66"/>
                    <a:pt x="34" y="69"/>
                  </a:cubicBezTo>
                  <a:cubicBezTo>
                    <a:pt x="38" y="72"/>
                    <a:pt x="42" y="73"/>
                    <a:pt x="48" y="73"/>
                  </a:cubicBezTo>
                  <a:cubicBezTo>
                    <a:pt x="52" y="73"/>
                    <a:pt x="56" y="73"/>
                    <a:pt x="60" y="71"/>
                  </a:cubicBezTo>
                  <a:cubicBezTo>
                    <a:pt x="63" y="70"/>
                    <a:pt x="67" y="68"/>
                    <a:pt x="70" y="64"/>
                  </a:cubicBezTo>
                  <a:cubicBezTo>
                    <a:pt x="85" y="77"/>
                    <a:pt x="85" y="77"/>
                    <a:pt x="85" y="77"/>
                  </a:cubicBezTo>
                  <a:cubicBezTo>
                    <a:pt x="81" y="83"/>
                    <a:pt x="76" y="87"/>
                    <a:pt x="69" y="90"/>
                  </a:cubicBezTo>
                  <a:cubicBezTo>
                    <a:pt x="63" y="93"/>
                    <a:pt x="56" y="94"/>
                    <a:pt x="48" y="94"/>
                  </a:cubicBezTo>
                  <a:close/>
                  <a:moveTo>
                    <a:pt x="65" y="40"/>
                  </a:moveTo>
                  <a:cubicBezTo>
                    <a:pt x="64" y="34"/>
                    <a:pt x="62" y="29"/>
                    <a:pt x="58" y="26"/>
                  </a:cubicBezTo>
                  <a:cubicBezTo>
                    <a:pt x="55" y="22"/>
                    <a:pt x="51" y="20"/>
                    <a:pt x="45" y="20"/>
                  </a:cubicBezTo>
                  <a:cubicBezTo>
                    <a:pt x="40" y="20"/>
                    <a:pt x="35" y="22"/>
                    <a:pt x="32" y="25"/>
                  </a:cubicBezTo>
                  <a:cubicBezTo>
                    <a:pt x="29" y="29"/>
                    <a:pt x="27" y="34"/>
                    <a:pt x="26" y="40"/>
                  </a:cubicBezTo>
                  <a:lnTo>
                    <a:pt x="65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noProof="0"/>
            </a:p>
          </p:txBody>
        </p:sp>
      </p:grpSp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D46F3786-3CD4-4368-939E-07EA724F1BDE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41">
            <a:extLst>
              <a:ext uri="{FF2B5EF4-FFF2-40B4-BE49-F238E27FC236}">
                <a16:creationId xmlns:a16="http://schemas.microsoft.com/office/drawing/2014/main" id="{87206412-E4D3-F343-A854-1B4D9C1916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75208" y="6297015"/>
            <a:ext cx="1246829" cy="255600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97DDBD6D-3930-684C-A914-DAFCD507A1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Add a 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66983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9" name="INSTRUCTION">
            <a:extLst>
              <a:ext uri="{FF2B5EF4-FFF2-40B4-BE49-F238E27FC236}">
                <a16:creationId xmlns:a16="http://schemas.microsoft.com/office/drawing/2014/main" id="{0D7AB084-1D7A-1146-A3DA-8AFB5FB50700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110" name="Rechthoek 294">
              <a:extLst>
                <a:ext uri="{FF2B5EF4-FFF2-40B4-BE49-F238E27FC236}">
                  <a16:creationId xmlns:a16="http://schemas.microsoft.com/office/drawing/2014/main" id="{3D8F6AAC-59C6-7447-A8FB-4D5D5E024680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 dirty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111" name="Rechthoek 295">
              <a:extLst>
                <a:ext uri="{FF2B5EF4-FFF2-40B4-BE49-F238E27FC236}">
                  <a16:creationId xmlns:a16="http://schemas.microsoft.com/office/drawing/2014/main" id="{FD03AB02-3788-D043-B3AC-99CEA53D7E31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112" name="Ovaal 296">
              <a:extLst>
                <a:ext uri="{FF2B5EF4-FFF2-40B4-BE49-F238E27FC236}">
                  <a16:creationId xmlns:a16="http://schemas.microsoft.com/office/drawing/2014/main" id="{FB739794-DFD5-0149-935D-A4E0E8708981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13" name="Rechthoek 297">
              <a:extLst>
                <a:ext uri="{FF2B5EF4-FFF2-40B4-BE49-F238E27FC236}">
                  <a16:creationId xmlns:a16="http://schemas.microsoft.com/office/drawing/2014/main" id="{DEBAC1B3-4279-8B46-9F59-9C747D1F76A4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14" name="Groep 298">
              <a:extLst>
                <a:ext uri="{FF2B5EF4-FFF2-40B4-BE49-F238E27FC236}">
                  <a16:creationId xmlns:a16="http://schemas.microsoft.com/office/drawing/2014/main" id="{94CC3571-09DA-484F-BE33-8767A90B9B05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161" name="Rechthoek 348">
                <a:extLst>
                  <a:ext uri="{FF2B5EF4-FFF2-40B4-BE49-F238E27FC236}">
                    <a16:creationId xmlns:a16="http://schemas.microsoft.com/office/drawing/2014/main" id="{40D8AB68-3C34-1D49-AD99-CE11B5CC3883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2" name="Ovaal 349">
                <a:extLst>
                  <a:ext uri="{FF2B5EF4-FFF2-40B4-BE49-F238E27FC236}">
                    <a16:creationId xmlns:a16="http://schemas.microsoft.com/office/drawing/2014/main" id="{C9903C65-8202-3B4F-88A4-5FA5708658B5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3" name="Vrije vorm: vorm 350">
                <a:extLst>
                  <a:ext uri="{FF2B5EF4-FFF2-40B4-BE49-F238E27FC236}">
                    <a16:creationId xmlns:a16="http://schemas.microsoft.com/office/drawing/2014/main" id="{CB4A0037-B0C0-674D-A991-16A1B9103C72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64" name="Rechthoek: afgeronde hoeken 351">
                <a:extLst>
                  <a:ext uri="{FF2B5EF4-FFF2-40B4-BE49-F238E27FC236}">
                    <a16:creationId xmlns:a16="http://schemas.microsoft.com/office/drawing/2014/main" id="{AF0FE766-9ECD-8547-BF02-CEF694A5E962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65" name="Rechte verbindingslijn 352">
                <a:extLst>
                  <a:ext uri="{FF2B5EF4-FFF2-40B4-BE49-F238E27FC236}">
                    <a16:creationId xmlns:a16="http://schemas.microsoft.com/office/drawing/2014/main" id="{9AA4865C-A1A8-D242-9B40-214B2E31E23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66" name="Rechte verbindingslijn 353">
                <a:extLst>
                  <a:ext uri="{FF2B5EF4-FFF2-40B4-BE49-F238E27FC236}">
                    <a16:creationId xmlns:a16="http://schemas.microsoft.com/office/drawing/2014/main" id="{A8EF56B3-5008-6B40-94E8-CAD66CF0A244}"/>
                  </a:ext>
                </a:extLst>
              </p:cNvPr>
              <p:cNvCxnSpPr>
                <a:cxnSpLocks/>
                <a:stCxn id="16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15" name="Ovaal 299">
              <a:extLst>
                <a:ext uri="{FF2B5EF4-FFF2-40B4-BE49-F238E27FC236}">
                  <a16:creationId xmlns:a16="http://schemas.microsoft.com/office/drawing/2014/main" id="{E62AC349-D75F-1B46-BFE6-F006430F6A62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16" name="Rechthoek 300">
              <a:extLst>
                <a:ext uri="{FF2B5EF4-FFF2-40B4-BE49-F238E27FC236}">
                  <a16:creationId xmlns:a16="http://schemas.microsoft.com/office/drawing/2014/main" id="{E4533378-2249-5748-B249-62D2104AA7D4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117" name="Groep 301">
              <a:extLst>
                <a:ext uri="{FF2B5EF4-FFF2-40B4-BE49-F238E27FC236}">
                  <a16:creationId xmlns:a16="http://schemas.microsoft.com/office/drawing/2014/main" id="{0A018498-10C4-E946-8F8B-288C058959FE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158" name="Rechthoek 345">
                <a:extLst>
                  <a:ext uri="{FF2B5EF4-FFF2-40B4-BE49-F238E27FC236}">
                    <a16:creationId xmlns:a16="http://schemas.microsoft.com/office/drawing/2014/main" id="{78B095D8-98DC-A446-811C-45160DAAB1E8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159" name="Rechte verbindingslijn 346">
                <a:extLst>
                  <a:ext uri="{FF2B5EF4-FFF2-40B4-BE49-F238E27FC236}">
                    <a16:creationId xmlns:a16="http://schemas.microsoft.com/office/drawing/2014/main" id="{8A5B43D4-580E-B940-9665-CE8B29E6610D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60" name="Gelijkbenige driehoek 347">
                <a:extLst>
                  <a:ext uri="{FF2B5EF4-FFF2-40B4-BE49-F238E27FC236}">
                    <a16:creationId xmlns:a16="http://schemas.microsoft.com/office/drawing/2014/main" id="{8A58C18C-E698-2C4D-A542-130C5197AFDA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118" name="Ovaal 302">
              <a:extLst>
                <a:ext uri="{FF2B5EF4-FFF2-40B4-BE49-F238E27FC236}">
                  <a16:creationId xmlns:a16="http://schemas.microsoft.com/office/drawing/2014/main" id="{4E661A00-AE34-5449-9E4F-EAD0424F8B65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19" name="Rechthoek 303">
              <a:extLst>
                <a:ext uri="{FF2B5EF4-FFF2-40B4-BE49-F238E27FC236}">
                  <a16:creationId xmlns:a16="http://schemas.microsoft.com/office/drawing/2014/main" id="{6F447924-8753-4F4F-A013-9214C9C92CC5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120" name="Ovaal 304">
              <a:extLst>
                <a:ext uri="{FF2B5EF4-FFF2-40B4-BE49-F238E27FC236}">
                  <a16:creationId xmlns:a16="http://schemas.microsoft.com/office/drawing/2014/main" id="{9368385C-D21D-CC45-932B-9DBB9EB00A7A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21" name="Rechthoek 305">
              <a:extLst>
                <a:ext uri="{FF2B5EF4-FFF2-40B4-BE49-F238E27FC236}">
                  <a16:creationId xmlns:a16="http://schemas.microsoft.com/office/drawing/2014/main" id="{1942CB9A-F46D-8C49-A7B6-F1DA89568DFB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122" name="Groep 306">
              <a:extLst>
                <a:ext uri="{FF2B5EF4-FFF2-40B4-BE49-F238E27FC236}">
                  <a16:creationId xmlns:a16="http://schemas.microsoft.com/office/drawing/2014/main" id="{533F46B5-8C4A-B147-BCAE-134D2B9F80DA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141" name="Groep 326">
                <a:extLst>
                  <a:ext uri="{FF2B5EF4-FFF2-40B4-BE49-F238E27FC236}">
                    <a16:creationId xmlns:a16="http://schemas.microsoft.com/office/drawing/2014/main" id="{8531A5BB-07ED-4142-93C3-DD51808DD760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144" name="Groep 331">
                  <a:extLst>
                    <a:ext uri="{FF2B5EF4-FFF2-40B4-BE49-F238E27FC236}">
                      <a16:creationId xmlns:a16="http://schemas.microsoft.com/office/drawing/2014/main" id="{3C3725A2-273D-554D-8697-37F2B5B4627A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152" name="Groep 339">
                    <a:extLst>
                      <a:ext uri="{FF2B5EF4-FFF2-40B4-BE49-F238E27FC236}">
                        <a16:creationId xmlns:a16="http://schemas.microsoft.com/office/drawing/2014/main" id="{791732C7-7037-5F4D-9933-882E063AB58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155" name="Rechthoek 342">
                      <a:extLst>
                        <a:ext uri="{FF2B5EF4-FFF2-40B4-BE49-F238E27FC236}">
                          <a16:creationId xmlns:a16="http://schemas.microsoft.com/office/drawing/2014/main" id="{C4BE806A-1295-DF4B-83B0-0D93340F5A7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56" name="Rechthoek 343">
                      <a:extLst>
                        <a:ext uri="{FF2B5EF4-FFF2-40B4-BE49-F238E27FC236}">
                          <a16:creationId xmlns:a16="http://schemas.microsoft.com/office/drawing/2014/main" id="{A5C3C42B-D99C-A948-8517-04DA17E0506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157" name="Ovaal 344">
                      <a:extLst>
                        <a:ext uri="{FF2B5EF4-FFF2-40B4-BE49-F238E27FC236}">
                          <a16:creationId xmlns:a16="http://schemas.microsoft.com/office/drawing/2014/main" id="{6B784D60-1075-4646-88BD-65FE5892DBD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 dirty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153" name="Afbeelding 340">
                    <a:extLst>
                      <a:ext uri="{FF2B5EF4-FFF2-40B4-BE49-F238E27FC236}">
                        <a16:creationId xmlns:a16="http://schemas.microsoft.com/office/drawing/2014/main" id="{B48ADA38-7A48-DA43-BC36-02A82AB43187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154" name="Afbeelding 341">
                    <a:extLst>
                      <a:ext uri="{FF2B5EF4-FFF2-40B4-BE49-F238E27FC236}">
                        <a16:creationId xmlns:a16="http://schemas.microsoft.com/office/drawing/2014/main" id="{F4A39923-5A21-FE4F-82DA-98651F435B2F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45" name="Groep 332">
                  <a:extLst>
                    <a:ext uri="{FF2B5EF4-FFF2-40B4-BE49-F238E27FC236}">
                      <a16:creationId xmlns:a16="http://schemas.microsoft.com/office/drawing/2014/main" id="{D597D079-9EF3-B14A-B0AA-C6255EA835BD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149" name="Rechthoek 337">
                    <a:extLst>
                      <a:ext uri="{FF2B5EF4-FFF2-40B4-BE49-F238E27FC236}">
                        <a16:creationId xmlns:a16="http://schemas.microsoft.com/office/drawing/2014/main" id="{E51E34B0-7D00-7546-99F4-4437997AC05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51" name="Rechthoek 338">
                    <a:extLst>
                      <a:ext uri="{FF2B5EF4-FFF2-40B4-BE49-F238E27FC236}">
                        <a16:creationId xmlns:a16="http://schemas.microsoft.com/office/drawing/2014/main" id="{E7155051-6FC9-3D4E-9985-8D07485D82E3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146" name="Groep 333">
                  <a:extLst>
                    <a:ext uri="{FF2B5EF4-FFF2-40B4-BE49-F238E27FC236}">
                      <a16:creationId xmlns:a16="http://schemas.microsoft.com/office/drawing/2014/main" id="{0B2FCC09-DBD7-5E4A-A231-D8DC583D3F5C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147" name="Rechthoek 335">
                    <a:extLst>
                      <a:ext uri="{FF2B5EF4-FFF2-40B4-BE49-F238E27FC236}">
                        <a16:creationId xmlns:a16="http://schemas.microsoft.com/office/drawing/2014/main" id="{F5F6FC14-AB4B-834C-B86A-34A6C626D7D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148" name="Rechthoek 336">
                    <a:extLst>
                      <a:ext uri="{FF2B5EF4-FFF2-40B4-BE49-F238E27FC236}">
                        <a16:creationId xmlns:a16="http://schemas.microsoft.com/office/drawing/2014/main" id="{9485779B-DCD6-7B40-ABD4-7B11C997BE41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 dirty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142" name="Rechthoek 327">
                <a:extLst>
                  <a:ext uri="{FF2B5EF4-FFF2-40B4-BE49-F238E27FC236}">
                    <a16:creationId xmlns:a16="http://schemas.microsoft.com/office/drawing/2014/main" id="{B1DE3C79-9ACF-B341-AD54-5385235C0576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143" name="Gelijkbenige driehoek 330">
                <a:extLst>
                  <a:ext uri="{FF2B5EF4-FFF2-40B4-BE49-F238E27FC236}">
                    <a16:creationId xmlns:a16="http://schemas.microsoft.com/office/drawing/2014/main" id="{5F700E6E-1641-724A-9C13-0B4476926613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23" name="Groep 307">
              <a:extLst>
                <a:ext uri="{FF2B5EF4-FFF2-40B4-BE49-F238E27FC236}">
                  <a16:creationId xmlns:a16="http://schemas.microsoft.com/office/drawing/2014/main" id="{FC1AD907-92C4-B04C-9368-DBAA95CCFC4E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127" name="Rechthoek 311">
                <a:extLst>
                  <a:ext uri="{FF2B5EF4-FFF2-40B4-BE49-F238E27FC236}">
                    <a16:creationId xmlns:a16="http://schemas.microsoft.com/office/drawing/2014/main" id="{6CE1F171-1761-BB47-A439-BA8F20DE2414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8" name="Rechthoek 312">
                <a:extLst>
                  <a:ext uri="{FF2B5EF4-FFF2-40B4-BE49-F238E27FC236}">
                    <a16:creationId xmlns:a16="http://schemas.microsoft.com/office/drawing/2014/main" id="{17A4274F-6607-3C47-AC9D-521F26472F60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9" name="Tekstvak 313">
                <a:extLst>
                  <a:ext uri="{FF2B5EF4-FFF2-40B4-BE49-F238E27FC236}">
                    <a16:creationId xmlns:a16="http://schemas.microsoft.com/office/drawing/2014/main" id="{80F422CF-0030-B348-8FBB-DEEDEE31D701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130" name="Tekstvak 314">
                <a:extLst>
                  <a:ext uri="{FF2B5EF4-FFF2-40B4-BE49-F238E27FC236}">
                    <a16:creationId xmlns:a16="http://schemas.microsoft.com/office/drawing/2014/main" id="{52AEF6B1-3158-F44A-94DB-0184AB6AB104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 dirty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131" name="Vrije vorm: vorm 315">
                <a:extLst>
                  <a:ext uri="{FF2B5EF4-FFF2-40B4-BE49-F238E27FC236}">
                    <a16:creationId xmlns:a16="http://schemas.microsoft.com/office/drawing/2014/main" id="{48FAE101-5E2D-D242-87D2-06282F2BFEAF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32" name="Gelijkbenige driehoek 316">
                <a:extLst>
                  <a:ext uri="{FF2B5EF4-FFF2-40B4-BE49-F238E27FC236}">
                    <a16:creationId xmlns:a16="http://schemas.microsoft.com/office/drawing/2014/main" id="{01D26B20-FDF8-D042-9F20-343294E546E1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133" name="Groep 318">
                <a:extLst>
                  <a:ext uri="{FF2B5EF4-FFF2-40B4-BE49-F238E27FC236}">
                    <a16:creationId xmlns:a16="http://schemas.microsoft.com/office/drawing/2014/main" id="{DA52A0D9-A9C6-024F-BA04-CE7AC79AD706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138" name="Rechthoek 323">
                  <a:extLst>
                    <a:ext uri="{FF2B5EF4-FFF2-40B4-BE49-F238E27FC236}">
                      <a16:creationId xmlns:a16="http://schemas.microsoft.com/office/drawing/2014/main" id="{FB58C4AE-695B-BC41-9F60-29E1C01CF6FC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9" name="Rechthoek 324">
                  <a:extLst>
                    <a:ext uri="{FF2B5EF4-FFF2-40B4-BE49-F238E27FC236}">
                      <a16:creationId xmlns:a16="http://schemas.microsoft.com/office/drawing/2014/main" id="{E6A34CBE-36CF-4742-BD79-142BC9D9D897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0" name="Rechthoek 325">
                  <a:extLst>
                    <a:ext uri="{FF2B5EF4-FFF2-40B4-BE49-F238E27FC236}">
                      <a16:creationId xmlns:a16="http://schemas.microsoft.com/office/drawing/2014/main" id="{D034D0F8-ABCF-674C-ADC7-F83B2BC5FF58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34" name="Groep 319">
                <a:extLst>
                  <a:ext uri="{FF2B5EF4-FFF2-40B4-BE49-F238E27FC236}">
                    <a16:creationId xmlns:a16="http://schemas.microsoft.com/office/drawing/2014/main" id="{13535C03-60C5-1C4F-AC7F-2ECDB706CD2C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135" name="Rechthoek 320">
                  <a:extLst>
                    <a:ext uri="{FF2B5EF4-FFF2-40B4-BE49-F238E27FC236}">
                      <a16:creationId xmlns:a16="http://schemas.microsoft.com/office/drawing/2014/main" id="{B77D1D80-4D54-0641-B79C-813A4B780866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6" name="Rechthoek 321">
                  <a:extLst>
                    <a:ext uri="{FF2B5EF4-FFF2-40B4-BE49-F238E27FC236}">
                      <a16:creationId xmlns:a16="http://schemas.microsoft.com/office/drawing/2014/main" id="{096B23E8-982E-B54A-929F-90563570794C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37" name="Rechthoek 322">
                  <a:extLst>
                    <a:ext uri="{FF2B5EF4-FFF2-40B4-BE49-F238E27FC236}">
                      <a16:creationId xmlns:a16="http://schemas.microsoft.com/office/drawing/2014/main" id="{2908212E-3156-014A-A0D1-67A762030BEE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 dirty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124" name="ICOON_info">
              <a:extLst>
                <a:ext uri="{FF2B5EF4-FFF2-40B4-BE49-F238E27FC236}">
                  <a16:creationId xmlns:a16="http://schemas.microsoft.com/office/drawing/2014/main" id="{9F214780-A0C0-6846-8A6B-C756986E171A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125" name="Ovaal 309">
                <a:extLst>
                  <a:ext uri="{FF2B5EF4-FFF2-40B4-BE49-F238E27FC236}">
                    <a16:creationId xmlns:a16="http://schemas.microsoft.com/office/drawing/2014/main" id="{D19E128F-B0EC-E849-B786-D82D3FB64027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126" name="Graphic 163" descr="Informatie">
                <a:extLst>
                  <a:ext uri="{FF2B5EF4-FFF2-40B4-BE49-F238E27FC236}">
                    <a16:creationId xmlns:a16="http://schemas.microsoft.com/office/drawing/2014/main" id="{2CFDF2B2-B253-854A-81E1-C0F6D683D395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 dirty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44" name="Tijdelijke aanduiding voor afbeelding 8">
            <a:extLst>
              <a:ext uri="{FF2B5EF4-FFF2-40B4-BE49-F238E27FC236}">
                <a16:creationId xmlns:a16="http://schemas.microsoft.com/office/drawing/2014/main" id="{255492B0-E86D-4332-8240-FEAC7C501F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5375" y="78581"/>
            <a:ext cx="12202750" cy="6723112"/>
          </a:xfrm>
          <a:prstGeom prst="rect">
            <a:avLst/>
          </a:prstGeom>
          <a:solidFill>
            <a:schemeClr val="bg2"/>
          </a:solidFill>
        </p:spPr>
        <p:txBody>
          <a:bodyPr lIns="8748000" bIns="0"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 dirty="0"/>
              <a:t>Select this placeholder, go to the tab ‘Insert’, click on ‘Images’, select the preferred image and click on ‘Insert’.</a:t>
            </a:r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spc="50" baseline="0" noProof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CLOSURE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5A091256-0186-4765-8566-2E15B9A03BD9}"/>
              </a:ext>
            </a:extLst>
          </p:cNvPr>
          <p:cNvSpPr/>
          <p:nvPr/>
        </p:nvSpPr>
        <p:spPr>
          <a:xfrm rot="5400000">
            <a:off x="6049203" y="741976"/>
            <a:ext cx="79417" cy="1218857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48" name="Tijdelijke aanduiding voor verticale tekst 47">
            <a:extLst>
              <a:ext uri="{FF2B5EF4-FFF2-40B4-BE49-F238E27FC236}">
                <a16:creationId xmlns:a16="http://schemas.microsoft.com/office/drawing/2014/main" id="{0C16ABE6-1AAC-4AB7-A712-38644DD9D881}"/>
              </a:ext>
            </a:extLst>
          </p:cNvPr>
          <p:cNvSpPr>
            <a:spLocks noGrp="1"/>
          </p:cNvSpPr>
          <p:nvPr userDrawn="1">
            <p:ph type="body" orient="vert" idx="13" hasCustomPrompt="1"/>
          </p:nvPr>
        </p:nvSpPr>
        <p:spPr>
          <a:xfrm>
            <a:off x="3632415" y="643264"/>
            <a:ext cx="4927171" cy="5665056"/>
          </a:xfrm>
          <a:custGeom>
            <a:avLst/>
            <a:gdLst>
              <a:gd name="connsiteX0" fmla="*/ 898830 w 4927171"/>
              <a:gd name="connsiteY0" fmla="*/ 132 h 5665056"/>
              <a:gd name="connsiteX1" fmla="*/ 939150 w 4927171"/>
              <a:gd name="connsiteY1" fmla="*/ 2085 h 5665056"/>
              <a:gd name="connsiteX2" fmla="*/ 2463586 w 4927171"/>
              <a:gd name="connsiteY2" fmla="*/ 2085 h 5665056"/>
              <a:gd name="connsiteX3" fmla="*/ 3988023 w 4927171"/>
              <a:gd name="connsiteY3" fmla="*/ 2085 h 5665056"/>
              <a:gd name="connsiteX4" fmla="*/ 4926384 w 4927171"/>
              <a:gd name="connsiteY4" fmla="*/ 1011236 h 5665056"/>
              <a:gd name="connsiteX5" fmla="*/ 4926384 w 4927171"/>
              <a:gd name="connsiteY5" fmla="*/ 4134357 h 5665056"/>
              <a:gd name="connsiteX6" fmla="*/ 4039264 w 4927171"/>
              <a:gd name="connsiteY6" fmla="*/ 5041666 h 5665056"/>
              <a:gd name="connsiteX7" fmla="*/ 2463586 w 4927171"/>
              <a:gd name="connsiteY7" fmla="*/ 5665056 h 5665056"/>
              <a:gd name="connsiteX8" fmla="*/ 887908 w 4927171"/>
              <a:gd name="connsiteY8" fmla="*/ 5041666 h 5665056"/>
              <a:gd name="connsiteX9" fmla="*/ 788 w 4927171"/>
              <a:gd name="connsiteY9" fmla="*/ 4134357 h 5665056"/>
              <a:gd name="connsiteX10" fmla="*/ 788 w 4927171"/>
              <a:gd name="connsiteY10" fmla="*/ 1011236 h 5665056"/>
              <a:gd name="connsiteX11" fmla="*/ 898830 w 4927171"/>
              <a:gd name="connsiteY11" fmla="*/ 132 h 5665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927171" h="5665056">
                <a:moveTo>
                  <a:pt x="898830" y="132"/>
                </a:moveTo>
                <a:cubicBezTo>
                  <a:pt x="924488" y="590"/>
                  <a:pt x="939150" y="2085"/>
                  <a:pt x="939150" y="2085"/>
                </a:cubicBezTo>
                <a:cubicBezTo>
                  <a:pt x="939150" y="2085"/>
                  <a:pt x="939150" y="2085"/>
                  <a:pt x="2463586" y="2085"/>
                </a:cubicBezTo>
                <a:cubicBezTo>
                  <a:pt x="2463586" y="2085"/>
                  <a:pt x="2463586" y="2085"/>
                  <a:pt x="3988023" y="2085"/>
                </a:cubicBezTo>
                <a:cubicBezTo>
                  <a:pt x="3988023" y="2085"/>
                  <a:pt x="4926384" y="-93584"/>
                  <a:pt x="4926384" y="1011236"/>
                </a:cubicBezTo>
                <a:cubicBezTo>
                  <a:pt x="4926384" y="2116055"/>
                  <a:pt x="4926384" y="4134357"/>
                  <a:pt x="4926384" y="4134357"/>
                </a:cubicBezTo>
                <a:cubicBezTo>
                  <a:pt x="4926384" y="4134357"/>
                  <a:pt x="4987233" y="5041666"/>
                  <a:pt x="4039264" y="5041666"/>
                </a:cubicBezTo>
                <a:cubicBezTo>
                  <a:pt x="3107308" y="5041666"/>
                  <a:pt x="2486004" y="5643454"/>
                  <a:pt x="2463586" y="5665056"/>
                </a:cubicBezTo>
                <a:cubicBezTo>
                  <a:pt x="2441168" y="5643454"/>
                  <a:pt x="1819864" y="5041666"/>
                  <a:pt x="887908" y="5041666"/>
                </a:cubicBezTo>
                <a:cubicBezTo>
                  <a:pt x="-60061" y="5041666"/>
                  <a:pt x="788" y="4134357"/>
                  <a:pt x="788" y="4134357"/>
                </a:cubicBezTo>
                <a:cubicBezTo>
                  <a:pt x="788" y="4134357"/>
                  <a:pt x="788" y="2116055"/>
                  <a:pt x="788" y="1011236"/>
                </a:cubicBezTo>
                <a:cubicBezTo>
                  <a:pt x="788" y="44519"/>
                  <a:pt x="719221" y="-3075"/>
                  <a:pt x="898830" y="132"/>
                </a:cubicBezTo>
                <a:close/>
              </a:path>
            </a:pathLst>
          </a:custGeom>
          <a:solidFill>
            <a:schemeClr val="tx2"/>
          </a:solidFill>
        </p:spPr>
        <p:txBody>
          <a:bodyPr vert="horz" wrap="square" lIns="0" tIns="0" rIns="0" bIns="0" anchor="t">
            <a:noAutofit/>
          </a:bodyPr>
          <a:lstStyle>
            <a:lvl1pPr marL="0" indent="0">
              <a:buNone/>
              <a:defRPr sz="100" b="1" cap="all" baseline="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   </a:t>
            </a:r>
          </a:p>
        </p:txBody>
      </p:sp>
      <p:sp>
        <p:nvSpPr>
          <p:cNvPr id="50" name="Titel 5">
            <a:extLst>
              <a:ext uri="{FF2B5EF4-FFF2-40B4-BE49-F238E27FC236}">
                <a16:creationId xmlns:a16="http://schemas.microsoft.com/office/drawing/2014/main" id="{61B0CE4C-B365-4516-94BD-ED0B731CF89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4469590" y="1451608"/>
            <a:ext cx="3252821" cy="620214"/>
          </a:xfrm>
        </p:spPr>
        <p:txBody>
          <a:bodyPr anchor="ctr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Thank you</a:t>
            </a:r>
          </a:p>
        </p:txBody>
      </p:sp>
      <p:sp>
        <p:nvSpPr>
          <p:cNvPr id="46" name="Tijdelijke aanduiding voor tekst 45">
            <a:extLst>
              <a:ext uri="{FF2B5EF4-FFF2-40B4-BE49-F238E27FC236}">
                <a16:creationId xmlns:a16="http://schemas.microsoft.com/office/drawing/2014/main" id="{A046D723-5273-46C4-8422-3EC950CF26A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492686" y="4276190"/>
            <a:ext cx="3206628" cy="795873"/>
          </a:xfrm>
          <a:blipFill>
            <a:blip r:embed="rId4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20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  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8B7F2A24-A989-4354-A887-CACACB3778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478770" y="2192338"/>
            <a:ext cx="3252821" cy="1006654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For further information please contact:</a:t>
            </a:r>
            <a:br>
              <a:rPr lang="en-GB" noProof="0" dirty="0"/>
            </a:br>
            <a:r>
              <a:rPr lang="en-GB" noProof="0" dirty="0"/>
              <a:t>Name </a:t>
            </a:r>
            <a:r>
              <a:rPr lang="en-GB" noProof="0" dirty="0" err="1"/>
              <a:t>Lastname</a:t>
            </a:r>
            <a:endParaRPr lang="en-GB" noProof="0" dirty="0"/>
          </a:p>
        </p:txBody>
      </p:sp>
      <p:sp>
        <p:nvSpPr>
          <p:cNvPr id="150" name="Tijdelijke aanduiding voor tekst 5">
            <a:extLst>
              <a:ext uri="{FF2B5EF4-FFF2-40B4-BE49-F238E27FC236}">
                <a16:creationId xmlns:a16="http://schemas.microsoft.com/office/drawing/2014/main" id="{68A89A17-E1B3-4BDF-9398-915FC0292D4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78770" y="3512017"/>
            <a:ext cx="3252821" cy="33136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381491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ijdelijke aanduiding voor verticale tekst 2">
            <a:extLst>
              <a:ext uri="{FF2B5EF4-FFF2-40B4-BE49-F238E27FC236}">
                <a16:creationId xmlns:a16="http://schemas.microsoft.com/office/drawing/2014/main" id="{22DC36FE-F07A-4453-AFD5-71F411CC3DDF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393970" y="1450163"/>
            <a:ext cx="10774800" cy="4340620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Click here to add text. Need additional help? We have added extra instructions to the sides of the slides to help style- and process your text.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Default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noProof="0" dirty="0"/>
              <a:t>Default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98" name="Tijdelijke aanduiding voor dianummer 3">
            <a:extLst>
              <a:ext uri="{FF2B5EF4-FFF2-40B4-BE49-F238E27FC236}">
                <a16:creationId xmlns:a16="http://schemas.microsoft.com/office/drawing/2014/main" id="{29F631DA-8EDB-944F-9E6F-0BC5D49E8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062900" y="6330208"/>
            <a:ext cx="2044700" cy="365125"/>
          </a:xfrm>
          <a:prstGeom prst="rect">
            <a:avLst/>
          </a:prstGeom>
        </p:spPr>
        <p:txBody>
          <a:bodyPr/>
          <a:lstStyle/>
          <a:p>
            <a:fld id="{B502C9A5-716F-45E6-800B-D4D02CE26F90}" type="slidenum">
              <a:rPr lang="nl-NL" smtClean="0"/>
              <a:t>‹#›</a:t>
            </a:fld>
            <a:endParaRPr lang="nl-NL"/>
          </a:p>
        </p:txBody>
      </p:sp>
      <p:sp>
        <p:nvSpPr>
          <p:cNvPr id="100" name="Titel 5">
            <a:extLst>
              <a:ext uri="{FF2B5EF4-FFF2-40B4-BE49-F238E27FC236}">
                <a16:creationId xmlns:a16="http://schemas.microsoft.com/office/drawing/2014/main" id="{1898479D-6854-0A4A-AA31-0A9705356F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3700" y="531749"/>
            <a:ext cx="10775070" cy="373936"/>
          </a:xfrm>
        </p:spPr>
        <p:txBody>
          <a:bodyPr/>
          <a:lstStyle>
            <a:lvl1pPr>
              <a:defRPr sz="3200" cap="none"/>
            </a:lvl1pPr>
          </a:lstStyle>
          <a:p>
            <a:r>
              <a:rPr lang="nl-NL" noProof="0" dirty="0" err="1"/>
              <a:t>Place</a:t>
            </a:r>
            <a:r>
              <a:rPr lang="nl-NL" noProof="0" dirty="0"/>
              <a:t> Header</a:t>
            </a:r>
            <a:endParaRPr lang="nl-NL" dirty="0"/>
          </a:p>
        </p:txBody>
      </p:sp>
      <p:sp>
        <p:nvSpPr>
          <p:cNvPr id="101" name="Tijdelijke aanduiding voor verticale tekst 2">
            <a:extLst>
              <a:ext uri="{FF2B5EF4-FFF2-40B4-BE49-F238E27FC236}">
                <a16:creationId xmlns:a16="http://schemas.microsoft.com/office/drawing/2014/main" id="{36C0ACFC-BDEC-9A4C-AD8D-B73CE50DB174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395270" y="937184"/>
            <a:ext cx="107735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Place subheading</a:t>
            </a:r>
          </a:p>
        </p:txBody>
      </p:sp>
    </p:spTree>
    <p:extLst>
      <p:ext uri="{BB962C8B-B14F-4D97-AF65-F5344CB8AC3E}">
        <p14:creationId xmlns:p14="http://schemas.microsoft.com/office/powerpoint/2010/main" val="82920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CA3C9-8C74-AC4A-8D2B-2929BD4AC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300958"/>
            <a:ext cx="11116236" cy="569615"/>
          </a:xfrm>
        </p:spPr>
        <p:txBody>
          <a:bodyPr lIns="0" anchor="t"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57693-47A9-0B4A-870C-AF0152035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85C3EF1-33BA-B143-BD40-E735AA05D21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7882" y="902657"/>
            <a:ext cx="11116236" cy="398463"/>
          </a:xfrm>
        </p:spPr>
        <p:txBody>
          <a:bodyPr lIns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/>
              <a:t>Sub-Header goes 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8E055-5448-EA44-9630-7002F6FABFB4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13152135-968F-C748-95E3-E9C4B5AA3B5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5329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B125B-1717-4D47-8C23-343DB36BC4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BA7BB-FFC1-4E4E-B890-08F5927D40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5C00F-E114-4B99-AFE3-EADB861C5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FE2A-8A8D-4B69-8DD8-DF5C28BD39CA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CC39B-8CE9-4D6A-8414-22AB8EB76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A1F3D0-A306-4E4F-BF3C-5AAED22E0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9AE8E-BC6B-4840-A4C0-CE31875D376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95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‹#›</a:t>
            </a:fld>
            <a:endParaRPr lang="nl-NL"/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BLANK (CUSTOM)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9FFC1A-0133-45B9-BFE3-67B13806CB64}"/>
              </a:ext>
            </a:extLst>
          </p:cNvPr>
          <p:cNvSpPr/>
          <p:nvPr userDrawn="1"/>
        </p:nvSpPr>
        <p:spPr>
          <a:xfrm>
            <a:off x="0" y="88900"/>
            <a:ext cx="12181250" cy="1360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3213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spc="50" baseline="0" noProof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BLANK (CUSTOM)</a:t>
            </a:r>
          </a:p>
        </p:txBody>
      </p:sp>
      <p:sp>
        <p:nvSpPr>
          <p:cNvPr id="6" name="Titel 5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Add a slide title</a:t>
            </a:r>
          </a:p>
        </p:txBody>
      </p:sp>
      <p:sp>
        <p:nvSpPr>
          <p:cNvPr id="7" name="Tijdelijke aanduiding voor verticale tekst 2">
            <a:extLst>
              <a:ext uri="{FF2B5EF4-FFF2-40B4-BE49-F238E27FC236}">
                <a16:creationId xmlns:a16="http://schemas.microsoft.com/office/drawing/2014/main" id="{8CC06871-7E44-48A0-A483-C3408D511F2A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107735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cxnSp>
        <p:nvCxnSpPr>
          <p:cNvPr id="8" name="Rechte verbindingslijn 7">
            <a:extLst>
              <a:ext uri="{FF2B5EF4-FFF2-40B4-BE49-F238E27FC236}">
                <a16:creationId xmlns:a16="http://schemas.microsoft.com/office/drawing/2014/main" id="{21F8B772-348A-48EC-B7A2-2E21D005C751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754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INSTRUCTION">
            <a:extLst>
              <a:ext uri="{FF2B5EF4-FFF2-40B4-BE49-F238E27FC236}">
                <a16:creationId xmlns:a16="http://schemas.microsoft.com/office/drawing/2014/main" id="{6DC53118-9BF2-C544-B1D1-97ABA81CA3AA}"/>
              </a:ext>
            </a:extLst>
          </p:cNvPr>
          <p:cNvGrpSpPr/>
          <p:nvPr userDrawn="1"/>
        </p:nvGrpSpPr>
        <p:grpSpPr>
          <a:xfrm>
            <a:off x="-3704136" y="0"/>
            <a:ext cx="3693386" cy="5359349"/>
            <a:chOff x="-3786437" y="0"/>
            <a:chExt cx="3693386" cy="5359349"/>
          </a:xfrm>
        </p:grpSpPr>
        <p:sp>
          <p:nvSpPr>
            <p:cNvPr id="100" name="Rechthoek 329">
              <a:extLst>
                <a:ext uri="{FF2B5EF4-FFF2-40B4-BE49-F238E27FC236}">
                  <a16:creationId xmlns:a16="http://schemas.microsoft.com/office/drawing/2014/main" id="{47FA00D5-C335-3048-B910-F78F39EA7F31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101" name="Ovaal 317">
              <a:extLst>
                <a:ext uri="{FF2B5EF4-FFF2-40B4-BE49-F238E27FC236}">
                  <a16:creationId xmlns:a16="http://schemas.microsoft.com/office/drawing/2014/main" id="{BC13FF8A-7C7C-424A-A708-0D929683A857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02" name="Rechthoek 319">
              <a:extLst>
                <a:ext uri="{FF2B5EF4-FFF2-40B4-BE49-F238E27FC236}">
                  <a16:creationId xmlns:a16="http://schemas.microsoft.com/office/drawing/2014/main" id="{2B297779-D24D-CB44-BDC2-A2D1F54F1DEF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7800" marR="0" lvl="0" indent="-17780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103" name="Ovaal 320">
              <a:extLst>
                <a:ext uri="{FF2B5EF4-FFF2-40B4-BE49-F238E27FC236}">
                  <a16:creationId xmlns:a16="http://schemas.microsoft.com/office/drawing/2014/main" id="{FBF8C687-7AE5-644D-812D-27A5D919112D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04" name="Rechthoek 328">
              <a:extLst>
                <a:ext uri="{FF2B5EF4-FFF2-40B4-BE49-F238E27FC236}">
                  <a16:creationId xmlns:a16="http://schemas.microsoft.com/office/drawing/2014/main" id="{C701EE6C-767C-1B43-BDE0-B52E13C4089F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105" name="Rechthoek 180">
              <a:extLst>
                <a:ext uri="{FF2B5EF4-FFF2-40B4-BE49-F238E27FC236}">
                  <a16:creationId xmlns:a16="http://schemas.microsoft.com/office/drawing/2014/main" id="{DC0B168C-095D-C246-8CE9-0B0623D0B29A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415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2"/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 </a:t>
              </a:r>
            </a:p>
          </p:txBody>
        </p:sp>
        <p:sp>
          <p:nvSpPr>
            <p:cNvPr id="106" name="Ovaal 182">
              <a:extLst>
                <a:ext uri="{FF2B5EF4-FFF2-40B4-BE49-F238E27FC236}">
                  <a16:creationId xmlns:a16="http://schemas.microsoft.com/office/drawing/2014/main" id="{577B0C3C-19FE-0744-86AD-0344A9EDFCBE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07" name="Rechthoek 183">
              <a:extLst>
                <a:ext uri="{FF2B5EF4-FFF2-40B4-BE49-F238E27FC236}">
                  <a16:creationId xmlns:a16="http://schemas.microsoft.com/office/drawing/2014/main" id="{09C27070-22CF-4845-B18E-FAB5C3DF8C1B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Calibri" panose="020F0502020204030204" pitchFamily="34" charset="0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108" name="Ovaal 185">
              <a:extLst>
                <a:ext uri="{FF2B5EF4-FFF2-40B4-BE49-F238E27FC236}">
                  <a16:creationId xmlns:a16="http://schemas.microsoft.com/office/drawing/2014/main" id="{0F7C2DFD-21B5-7F4E-A175-5354F04D431C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09" name="Rechthoek 186">
              <a:extLst>
                <a:ext uri="{FF2B5EF4-FFF2-40B4-BE49-F238E27FC236}">
                  <a16:creationId xmlns:a16="http://schemas.microsoft.com/office/drawing/2014/main" id="{DA58713C-7AD0-3140-9505-D4DE68D09925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110" name="Ovaal 188">
              <a:extLst>
                <a:ext uri="{FF2B5EF4-FFF2-40B4-BE49-F238E27FC236}">
                  <a16:creationId xmlns:a16="http://schemas.microsoft.com/office/drawing/2014/main" id="{B44DF35D-DF8E-804D-80D2-067D47C8FE05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11" name="Rechthoek 189">
              <a:extLst>
                <a:ext uri="{FF2B5EF4-FFF2-40B4-BE49-F238E27FC236}">
                  <a16:creationId xmlns:a16="http://schemas.microsoft.com/office/drawing/2014/main" id="{08AE7D7D-0D87-0A4C-9071-66BE6EA2DBE7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Numerical bullet</a:t>
              </a:r>
            </a:p>
          </p:txBody>
        </p:sp>
        <p:sp>
          <p:nvSpPr>
            <p:cNvPr id="112" name="Ovaal 191">
              <a:extLst>
                <a:ext uri="{FF2B5EF4-FFF2-40B4-BE49-F238E27FC236}">
                  <a16:creationId xmlns:a16="http://schemas.microsoft.com/office/drawing/2014/main" id="{9B7FF02B-6D22-F148-814A-8B63E45781CA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13" name="Rechthoek 192">
              <a:extLst>
                <a:ext uri="{FF2B5EF4-FFF2-40B4-BE49-F238E27FC236}">
                  <a16:creationId xmlns:a16="http://schemas.microsoft.com/office/drawing/2014/main" id="{06454CF4-42FE-7A4C-AC89-C1DDE3E996B7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8775" marR="0" lvl="0" indent="-1762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</a:t>
              </a:r>
            </a:p>
          </p:txBody>
        </p:sp>
        <p:sp>
          <p:nvSpPr>
            <p:cNvPr id="114" name="Ovaal 195">
              <a:extLst>
                <a:ext uri="{FF2B5EF4-FFF2-40B4-BE49-F238E27FC236}">
                  <a16:creationId xmlns:a16="http://schemas.microsoft.com/office/drawing/2014/main" id="{ABEDF8A8-D03A-FD4B-9A34-AB55EB13104B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115" name="Rechthoek 196">
              <a:extLst>
                <a:ext uri="{FF2B5EF4-FFF2-40B4-BE49-F238E27FC236}">
                  <a16:creationId xmlns:a16="http://schemas.microsoft.com/office/drawing/2014/main" id="{C6BC3EB7-2D40-204C-959D-6D29CD6914B9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116" name="Ovaal 197">
              <a:extLst>
                <a:ext uri="{FF2B5EF4-FFF2-40B4-BE49-F238E27FC236}">
                  <a16:creationId xmlns:a16="http://schemas.microsoft.com/office/drawing/2014/main" id="{2D898245-113F-DE4A-925C-1C0F57469670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17" name="Rechthoek 198">
              <a:extLst>
                <a:ext uri="{FF2B5EF4-FFF2-40B4-BE49-F238E27FC236}">
                  <a16:creationId xmlns:a16="http://schemas.microsoft.com/office/drawing/2014/main" id="{F1F4AFBC-E3B0-EE41-A31F-68C71E5C00D7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118" name="Ovaal 200">
              <a:extLst>
                <a:ext uri="{FF2B5EF4-FFF2-40B4-BE49-F238E27FC236}">
                  <a16:creationId xmlns:a16="http://schemas.microsoft.com/office/drawing/2014/main" id="{57DD48B9-92FE-2D4F-9CBF-C979F7BEDB5E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119" name="Rechthoek 202">
              <a:extLst>
                <a:ext uri="{FF2B5EF4-FFF2-40B4-BE49-F238E27FC236}">
                  <a16:creationId xmlns:a16="http://schemas.microsoft.com/office/drawing/2014/main" id="{280A8451-200B-264F-A2D1-81BAA8032769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120" name="Rechthoek 331">
              <a:extLst>
                <a:ext uri="{FF2B5EF4-FFF2-40B4-BE49-F238E27FC236}">
                  <a16:creationId xmlns:a16="http://schemas.microsoft.com/office/drawing/2014/main" id="{56B0A9B4-6E81-BD4E-A2C8-8AEA38A78038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121" name="ICOON_info">
              <a:extLst>
                <a:ext uri="{FF2B5EF4-FFF2-40B4-BE49-F238E27FC236}">
                  <a16:creationId xmlns:a16="http://schemas.microsoft.com/office/drawing/2014/main" id="{15A162A7-6155-E74F-AA04-B8965C68ED75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239" name="Ovaal 1">
                <a:extLst>
                  <a:ext uri="{FF2B5EF4-FFF2-40B4-BE49-F238E27FC236}">
                    <a16:creationId xmlns:a16="http://schemas.microsoft.com/office/drawing/2014/main" id="{12D1956D-5E90-1441-B0BF-FFB7A7C13D7A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40" name="Graphic 163" descr="Informatie">
                <a:extLst>
                  <a:ext uri="{FF2B5EF4-FFF2-40B4-BE49-F238E27FC236}">
                    <a16:creationId xmlns:a16="http://schemas.microsoft.com/office/drawing/2014/main" id="{C158A42E-0296-E140-90F5-FC811E0EB6EB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22" name="VOORBEELD">
              <a:extLst>
                <a:ext uri="{FF2B5EF4-FFF2-40B4-BE49-F238E27FC236}">
                  <a16:creationId xmlns:a16="http://schemas.microsoft.com/office/drawing/2014/main" id="{1492BBE6-CACB-E54D-B724-BA2CADCD98DA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123" name="Rechthoek 335">
                <a:extLst>
                  <a:ext uri="{FF2B5EF4-FFF2-40B4-BE49-F238E27FC236}">
                    <a16:creationId xmlns:a16="http://schemas.microsoft.com/office/drawing/2014/main" id="{8B2C3D98-85E6-594A-93D4-CD4F7E22E1FE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124" name="Rechthoek 337">
                <a:extLst>
                  <a:ext uri="{FF2B5EF4-FFF2-40B4-BE49-F238E27FC236}">
                    <a16:creationId xmlns:a16="http://schemas.microsoft.com/office/drawing/2014/main" id="{8CB2DCF9-52E5-7D45-AA8A-31FE766D516E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125" name="Groep 230">
                <a:extLst>
                  <a:ext uri="{FF2B5EF4-FFF2-40B4-BE49-F238E27FC236}">
                    <a16:creationId xmlns:a16="http://schemas.microsoft.com/office/drawing/2014/main" id="{8A3E13DC-F83B-E44C-8421-2EF0D3869905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232" name="Groep 232">
                  <a:extLst>
                    <a:ext uri="{FF2B5EF4-FFF2-40B4-BE49-F238E27FC236}">
                      <a16:creationId xmlns:a16="http://schemas.microsoft.com/office/drawing/2014/main" id="{3E32C0A3-3B61-4340-920F-0CFE2F2206BC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234" name="Rechte verbindingslijn 234">
                    <a:extLst>
                      <a:ext uri="{FF2B5EF4-FFF2-40B4-BE49-F238E27FC236}">
                        <a16:creationId xmlns:a16="http://schemas.microsoft.com/office/drawing/2014/main" id="{6AAB90E7-E11E-D94A-8AB6-1EC32818073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5" name="Rechte verbindingslijn 235">
                    <a:extLst>
                      <a:ext uri="{FF2B5EF4-FFF2-40B4-BE49-F238E27FC236}">
                        <a16:creationId xmlns:a16="http://schemas.microsoft.com/office/drawing/2014/main" id="{B88913EF-4F8F-D748-9FD1-0339E374E71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6" name="Rechte verbindingslijn 236">
                    <a:extLst>
                      <a:ext uri="{FF2B5EF4-FFF2-40B4-BE49-F238E27FC236}">
                        <a16:creationId xmlns:a16="http://schemas.microsoft.com/office/drawing/2014/main" id="{F9C9AE04-56F6-684A-91FC-34C9C3976E0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7" name="Rechte verbindingslijn 237">
                    <a:extLst>
                      <a:ext uri="{FF2B5EF4-FFF2-40B4-BE49-F238E27FC236}">
                        <a16:creationId xmlns:a16="http://schemas.microsoft.com/office/drawing/2014/main" id="{00E4D16E-73A1-E24B-B112-8EEE5CE9564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8" name="Rechte verbindingslijn 238">
                    <a:extLst>
                      <a:ext uri="{FF2B5EF4-FFF2-40B4-BE49-F238E27FC236}">
                        <a16:creationId xmlns:a16="http://schemas.microsoft.com/office/drawing/2014/main" id="{E70DB4BD-2446-CE4A-B948-C6FAD467FAC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33" name="Pijl: rechts 233">
                  <a:extLst>
                    <a:ext uri="{FF2B5EF4-FFF2-40B4-BE49-F238E27FC236}">
                      <a16:creationId xmlns:a16="http://schemas.microsoft.com/office/drawing/2014/main" id="{1120AA54-89E3-0148-A993-530A89847154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26" name="Groep 239">
                <a:extLst>
                  <a:ext uri="{FF2B5EF4-FFF2-40B4-BE49-F238E27FC236}">
                    <a16:creationId xmlns:a16="http://schemas.microsoft.com/office/drawing/2014/main" id="{B7002C7C-3010-4C43-A90B-025D83724147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225" name="Groep 241">
                  <a:extLst>
                    <a:ext uri="{FF2B5EF4-FFF2-40B4-BE49-F238E27FC236}">
                      <a16:creationId xmlns:a16="http://schemas.microsoft.com/office/drawing/2014/main" id="{E17B7610-50A0-6940-BDE1-89F69478E7E4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227" name="Rechte verbindingslijn 243">
                    <a:extLst>
                      <a:ext uri="{FF2B5EF4-FFF2-40B4-BE49-F238E27FC236}">
                        <a16:creationId xmlns:a16="http://schemas.microsoft.com/office/drawing/2014/main" id="{F3200048-AED8-5E47-8A86-BBC03153098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8" name="Rechte verbindingslijn 244">
                    <a:extLst>
                      <a:ext uri="{FF2B5EF4-FFF2-40B4-BE49-F238E27FC236}">
                        <a16:creationId xmlns:a16="http://schemas.microsoft.com/office/drawing/2014/main" id="{1162E9B6-B6AB-624E-99A1-35EF275258F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9" name="Rechte verbindingslijn 245">
                    <a:extLst>
                      <a:ext uri="{FF2B5EF4-FFF2-40B4-BE49-F238E27FC236}">
                        <a16:creationId xmlns:a16="http://schemas.microsoft.com/office/drawing/2014/main" id="{12970E0D-96AE-F048-9291-61E08C8C2C1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0" name="Rechte verbindingslijn 246">
                    <a:extLst>
                      <a:ext uri="{FF2B5EF4-FFF2-40B4-BE49-F238E27FC236}">
                        <a16:creationId xmlns:a16="http://schemas.microsoft.com/office/drawing/2014/main" id="{12A0D49C-AE29-C640-A8C0-F65C8DD5C34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1" name="Rechte verbindingslijn 247">
                    <a:extLst>
                      <a:ext uri="{FF2B5EF4-FFF2-40B4-BE49-F238E27FC236}">
                        <a16:creationId xmlns:a16="http://schemas.microsoft.com/office/drawing/2014/main" id="{6E1AABA9-509B-0045-9CBF-C691996585F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26" name="Pijl: rechts 242">
                  <a:extLst>
                    <a:ext uri="{FF2B5EF4-FFF2-40B4-BE49-F238E27FC236}">
                      <a16:creationId xmlns:a16="http://schemas.microsoft.com/office/drawing/2014/main" id="{9D640B18-2519-2F46-BA96-7BCA3E7F3487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127" name="Rechte verbindingslijn 340">
                <a:extLst>
                  <a:ext uri="{FF2B5EF4-FFF2-40B4-BE49-F238E27FC236}">
                    <a16:creationId xmlns:a16="http://schemas.microsoft.com/office/drawing/2014/main" id="{D5DC2E2F-850A-C546-8433-7AADBFCF50E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128" name="Rechte verbindingslijn 341">
                <a:extLst>
                  <a:ext uri="{FF2B5EF4-FFF2-40B4-BE49-F238E27FC236}">
                    <a16:creationId xmlns:a16="http://schemas.microsoft.com/office/drawing/2014/main" id="{BE6ACDC0-5391-3C4D-A606-311BA63B83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129" name="Rechthoek 344">
                <a:extLst>
                  <a:ext uri="{FF2B5EF4-FFF2-40B4-BE49-F238E27FC236}">
                    <a16:creationId xmlns:a16="http://schemas.microsoft.com/office/drawing/2014/main" id="{67CB4207-EEFC-E245-BD31-84F5F3BC0D29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130" name="Rechthoek 345">
                <a:extLst>
                  <a:ext uri="{FF2B5EF4-FFF2-40B4-BE49-F238E27FC236}">
                    <a16:creationId xmlns:a16="http://schemas.microsoft.com/office/drawing/2014/main" id="{450FD65F-033C-A743-8129-91DEFB9D0C5D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131" name="Groep 11">
                <a:extLst>
                  <a:ext uri="{FF2B5EF4-FFF2-40B4-BE49-F238E27FC236}">
                    <a16:creationId xmlns:a16="http://schemas.microsoft.com/office/drawing/2014/main" id="{5B55A20D-1B8D-7344-AFF0-0D91AD209C45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149" name="Rechthoek 346">
                  <a:extLst>
                    <a:ext uri="{FF2B5EF4-FFF2-40B4-BE49-F238E27FC236}">
                      <a16:creationId xmlns:a16="http://schemas.microsoft.com/office/drawing/2014/main" id="{9D09325B-F2CB-4B41-ABE2-00BD7AB4DA8B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50" name="Groep 6">
                  <a:extLst>
                    <a:ext uri="{FF2B5EF4-FFF2-40B4-BE49-F238E27FC236}">
                      <a16:creationId xmlns:a16="http://schemas.microsoft.com/office/drawing/2014/main" id="{3A631FEB-4B47-984E-9D1B-5C3019C07C33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220" name="Rechte verbindingslijn 225">
                    <a:extLst>
                      <a:ext uri="{FF2B5EF4-FFF2-40B4-BE49-F238E27FC236}">
                        <a16:creationId xmlns:a16="http://schemas.microsoft.com/office/drawing/2014/main" id="{4B3F3C87-D5D8-4444-8F81-B055001163B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1" name="Rechte verbindingslijn 226">
                    <a:extLst>
                      <a:ext uri="{FF2B5EF4-FFF2-40B4-BE49-F238E27FC236}">
                        <a16:creationId xmlns:a16="http://schemas.microsoft.com/office/drawing/2014/main" id="{5BDEE883-FA5D-784C-A3AD-518DCF3A31B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2" name="Rechte verbindingslijn 227">
                    <a:extLst>
                      <a:ext uri="{FF2B5EF4-FFF2-40B4-BE49-F238E27FC236}">
                        <a16:creationId xmlns:a16="http://schemas.microsoft.com/office/drawing/2014/main" id="{C363ADB8-C82F-DB44-8A3C-2284E41E7DF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3" name="Rechte verbindingslijn 228">
                    <a:extLst>
                      <a:ext uri="{FF2B5EF4-FFF2-40B4-BE49-F238E27FC236}">
                        <a16:creationId xmlns:a16="http://schemas.microsoft.com/office/drawing/2014/main" id="{B128F638-7B5A-384B-9153-F8E66A22A3C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4" name="Rechte verbindingslijn 229">
                    <a:extLst>
                      <a:ext uri="{FF2B5EF4-FFF2-40B4-BE49-F238E27FC236}">
                        <a16:creationId xmlns:a16="http://schemas.microsoft.com/office/drawing/2014/main" id="{742B389E-CEEF-A64F-8EDC-61AFF7311BD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19" name="Pijl: rechts 217">
                  <a:extLst>
                    <a:ext uri="{FF2B5EF4-FFF2-40B4-BE49-F238E27FC236}">
                      <a16:creationId xmlns:a16="http://schemas.microsoft.com/office/drawing/2014/main" id="{EF69BDD1-4CD9-3B44-8860-B6BD7C1EBE2D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32" name="Groep 9">
                <a:extLst>
                  <a:ext uri="{FF2B5EF4-FFF2-40B4-BE49-F238E27FC236}">
                    <a16:creationId xmlns:a16="http://schemas.microsoft.com/office/drawing/2014/main" id="{B5A8EC18-6183-BF41-A025-2F4F700D11FA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133" name="Rechthoek 357">
                  <a:extLst>
                    <a:ext uri="{FF2B5EF4-FFF2-40B4-BE49-F238E27FC236}">
                      <a16:creationId xmlns:a16="http://schemas.microsoft.com/office/drawing/2014/main" id="{3A4EE420-FDD4-134F-9E1F-9AEFDCE5D4FF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34" name="Groep 5">
                  <a:extLst>
                    <a:ext uri="{FF2B5EF4-FFF2-40B4-BE49-F238E27FC236}">
                      <a16:creationId xmlns:a16="http://schemas.microsoft.com/office/drawing/2014/main" id="{3F29A247-D8F0-E347-81B6-182697762578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136" name="Rechte verbindingslijn 220">
                    <a:extLst>
                      <a:ext uri="{FF2B5EF4-FFF2-40B4-BE49-F238E27FC236}">
                        <a16:creationId xmlns:a16="http://schemas.microsoft.com/office/drawing/2014/main" id="{1655673D-CA38-0F44-8773-47B8E8041E9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37" name="Rechte verbindingslijn 221">
                    <a:extLst>
                      <a:ext uri="{FF2B5EF4-FFF2-40B4-BE49-F238E27FC236}">
                        <a16:creationId xmlns:a16="http://schemas.microsoft.com/office/drawing/2014/main" id="{6F01FC95-F24D-E044-ACB9-D8F5CBC732A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46" name="Rechte verbindingslijn 222">
                    <a:extLst>
                      <a:ext uri="{FF2B5EF4-FFF2-40B4-BE49-F238E27FC236}">
                        <a16:creationId xmlns:a16="http://schemas.microsoft.com/office/drawing/2014/main" id="{3B516B4B-9042-3D4C-A9A7-7E475881B6B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47" name="Rechte verbindingslijn 223">
                    <a:extLst>
                      <a:ext uri="{FF2B5EF4-FFF2-40B4-BE49-F238E27FC236}">
                        <a16:creationId xmlns:a16="http://schemas.microsoft.com/office/drawing/2014/main" id="{45C14128-0F1E-DE49-9F14-D2EFF34E633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48" name="Rechte verbindingslijn 224">
                    <a:extLst>
                      <a:ext uri="{FF2B5EF4-FFF2-40B4-BE49-F238E27FC236}">
                        <a16:creationId xmlns:a16="http://schemas.microsoft.com/office/drawing/2014/main" id="{AC87EE84-AA42-9542-87DB-95522C5404B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135" name="Pijl: rechts 219">
                  <a:extLst>
                    <a:ext uri="{FF2B5EF4-FFF2-40B4-BE49-F238E27FC236}">
                      <a16:creationId xmlns:a16="http://schemas.microsoft.com/office/drawing/2014/main" id="{2B007FA2-50BD-4E4A-8434-77F91BAD251E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7" name="Tekstvak 6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TEXT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39" name="Tijdelijke aanduiding voor verticale tekst 2">
            <a:extLst>
              <a:ext uri="{FF2B5EF4-FFF2-40B4-BE49-F238E27FC236}">
                <a16:creationId xmlns:a16="http://schemas.microsoft.com/office/drawing/2014/main" id="{22DC36FE-F07A-4453-AFD5-71F411CC3DDF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98500" y="1450163"/>
            <a:ext cx="10774800" cy="4340620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Bullet</a:t>
            </a:r>
          </a:p>
          <a:p>
            <a:pPr lvl="1"/>
            <a:r>
              <a:rPr lang="en-GB" noProof="0"/>
              <a:t>Sub-bullet</a:t>
            </a:r>
          </a:p>
          <a:p>
            <a:pPr lvl="2"/>
            <a:r>
              <a:rPr lang="en-GB" noProof="0"/>
              <a:t>Default text</a:t>
            </a:r>
          </a:p>
          <a:p>
            <a:pPr lvl="3"/>
            <a:r>
              <a:rPr lang="en-GB" noProof="0"/>
              <a:t>Subtitle</a:t>
            </a:r>
          </a:p>
          <a:p>
            <a:pPr lvl="4"/>
            <a:r>
              <a:rPr lang="en-GB" noProof="0"/>
              <a:t>Numerical bullet</a:t>
            </a:r>
          </a:p>
          <a:p>
            <a:pPr lvl="5"/>
            <a:r>
              <a:rPr lang="en-GB" noProof="0"/>
              <a:t>Bullet</a:t>
            </a:r>
          </a:p>
          <a:p>
            <a:pPr lvl="6"/>
            <a:r>
              <a:rPr lang="en-GB" noProof="0"/>
              <a:t>Sub-bullet</a:t>
            </a:r>
          </a:p>
          <a:p>
            <a:pPr lvl="7"/>
            <a:r>
              <a:rPr lang="en-GB" noProof="0"/>
              <a:t>Default text</a:t>
            </a:r>
          </a:p>
          <a:p>
            <a:pPr lvl="8"/>
            <a:r>
              <a:rPr lang="en-GB" noProof="0"/>
              <a:t>Subtitle</a:t>
            </a:r>
          </a:p>
          <a:p>
            <a:pPr lvl="8"/>
            <a:endParaRPr lang="en-GB" noProof="0"/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A7C1AE0B-A605-49E6-9980-3C1BDE0AE827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107748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cxnSp>
        <p:nvCxnSpPr>
          <p:cNvPr id="99" name="Rechte verbindingslijn 98">
            <a:extLst>
              <a:ext uri="{FF2B5EF4-FFF2-40B4-BE49-F238E27FC236}">
                <a16:creationId xmlns:a16="http://schemas.microsoft.com/office/drawing/2014/main" id="{AEFE390F-E221-4358-9134-11D5BB5DF7B6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EAB38473-4788-774B-A75A-0B5AA66087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94998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INSTRUCTION">
            <a:extLst>
              <a:ext uri="{FF2B5EF4-FFF2-40B4-BE49-F238E27FC236}">
                <a16:creationId xmlns:a16="http://schemas.microsoft.com/office/drawing/2014/main" id="{6DC53118-9BF2-C544-B1D1-97ABA81CA3AA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100" name="Rechthoek 329">
              <a:extLst>
                <a:ext uri="{FF2B5EF4-FFF2-40B4-BE49-F238E27FC236}">
                  <a16:creationId xmlns:a16="http://schemas.microsoft.com/office/drawing/2014/main" id="{47FA00D5-C335-3048-B910-F78F39EA7F31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101" name="Ovaal 317">
              <a:extLst>
                <a:ext uri="{FF2B5EF4-FFF2-40B4-BE49-F238E27FC236}">
                  <a16:creationId xmlns:a16="http://schemas.microsoft.com/office/drawing/2014/main" id="{BC13FF8A-7C7C-424A-A708-0D929683A857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02" name="Rechthoek 319">
              <a:extLst>
                <a:ext uri="{FF2B5EF4-FFF2-40B4-BE49-F238E27FC236}">
                  <a16:creationId xmlns:a16="http://schemas.microsoft.com/office/drawing/2014/main" id="{2B297779-D24D-CB44-BDC2-A2D1F54F1DEF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7800" marR="0" lvl="0" indent="-17780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103" name="Ovaal 320">
              <a:extLst>
                <a:ext uri="{FF2B5EF4-FFF2-40B4-BE49-F238E27FC236}">
                  <a16:creationId xmlns:a16="http://schemas.microsoft.com/office/drawing/2014/main" id="{FBF8C687-7AE5-644D-812D-27A5D919112D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04" name="Rechthoek 328">
              <a:extLst>
                <a:ext uri="{FF2B5EF4-FFF2-40B4-BE49-F238E27FC236}">
                  <a16:creationId xmlns:a16="http://schemas.microsoft.com/office/drawing/2014/main" id="{C701EE6C-767C-1B43-BDE0-B52E13C4089F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105" name="Rechthoek 180">
              <a:extLst>
                <a:ext uri="{FF2B5EF4-FFF2-40B4-BE49-F238E27FC236}">
                  <a16:creationId xmlns:a16="http://schemas.microsoft.com/office/drawing/2014/main" id="{DC0B168C-095D-C246-8CE9-0B0623D0B29A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415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2"/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 </a:t>
              </a:r>
            </a:p>
          </p:txBody>
        </p:sp>
        <p:sp>
          <p:nvSpPr>
            <p:cNvPr id="106" name="Ovaal 182">
              <a:extLst>
                <a:ext uri="{FF2B5EF4-FFF2-40B4-BE49-F238E27FC236}">
                  <a16:creationId xmlns:a16="http://schemas.microsoft.com/office/drawing/2014/main" id="{577B0C3C-19FE-0744-86AD-0344A9EDFCBE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107" name="Rechthoek 183">
              <a:extLst>
                <a:ext uri="{FF2B5EF4-FFF2-40B4-BE49-F238E27FC236}">
                  <a16:creationId xmlns:a16="http://schemas.microsoft.com/office/drawing/2014/main" id="{09C27070-22CF-4845-B18E-FAB5C3DF8C1B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Calibri" panose="020F0502020204030204" pitchFamily="34" charset="0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108" name="Ovaal 185">
              <a:extLst>
                <a:ext uri="{FF2B5EF4-FFF2-40B4-BE49-F238E27FC236}">
                  <a16:creationId xmlns:a16="http://schemas.microsoft.com/office/drawing/2014/main" id="{0F7C2DFD-21B5-7F4E-A175-5354F04D431C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109" name="Rechthoek 186">
              <a:extLst>
                <a:ext uri="{FF2B5EF4-FFF2-40B4-BE49-F238E27FC236}">
                  <a16:creationId xmlns:a16="http://schemas.microsoft.com/office/drawing/2014/main" id="{DA58713C-7AD0-3140-9505-D4DE68D09925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110" name="Ovaal 188">
              <a:extLst>
                <a:ext uri="{FF2B5EF4-FFF2-40B4-BE49-F238E27FC236}">
                  <a16:creationId xmlns:a16="http://schemas.microsoft.com/office/drawing/2014/main" id="{B44DF35D-DF8E-804D-80D2-067D47C8FE05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111" name="Rechthoek 189">
              <a:extLst>
                <a:ext uri="{FF2B5EF4-FFF2-40B4-BE49-F238E27FC236}">
                  <a16:creationId xmlns:a16="http://schemas.microsoft.com/office/drawing/2014/main" id="{08AE7D7D-0D87-0A4C-9071-66BE6EA2DBE7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Numerical bullet</a:t>
              </a:r>
            </a:p>
          </p:txBody>
        </p:sp>
        <p:sp>
          <p:nvSpPr>
            <p:cNvPr id="112" name="Ovaal 191">
              <a:extLst>
                <a:ext uri="{FF2B5EF4-FFF2-40B4-BE49-F238E27FC236}">
                  <a16:creationId xmlns:a16="http://schemas.microsoft.com/office/drawing/2014/main" id="{9B7FF02B-6D22-F148-814A-8B63E45781CA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113" name="Rechthoek 192">
              <a:extLst>
                <a:ext uri="{FF2B5EF4-FFF2-40B4-BE49-F238E27FC236}">
                  <a16:creationId xmlns:a16="http://schemas.microsoft.com/office/drawing/2014/main" id="{06454CF4-42FE-7A4C-AC89-C1DDE3E996B7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8775" marR="0" lvl="0" indent="-1762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</a:t>
              </a:r>
            </a:p>
          </p:txBody>
        </p:sp>
        <p:sp>
          <p:nvSpPr>
            <p:cNvPr id="114" name="Ovaal 195">
              <a:extLst>
                <a:ext uri="{FF2B5EF4-FFF2-40B4-BE49-F238E27FC236}">
                  <a16:creationId xmlns:a16="http://schemas.microsoft.com/office/drawing/2014/main" id="{ABEDF8A8-D03A-FD4B-9A34-AB55EB13104B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115" name="Rechthoek 196">
              <a:extLst>
                <a:ext uri="{FF2B5EF4-FFF2-40B4-BE49-F238E27FC236}">
                  <a16:creationId xmlns:a16="http://schemas.microsoft.com/office/drawing/2014/main" id="{C6BC3EB7-2D40-204C-959D-6D29CD6914B9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116" name="Ovaal 197">
              <a:extLst>
                <a:ext uri="{FF2B5EF4-FFF2-40B4-BE49-F238E27FC236}">
                  <a16:creationId xmlns:a16="http://schemas.microsoft.com/office/drawing/2014/main" id="{2D898245-113F-DE4A-925C-1C0F57469670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117" name="Rechthoek 198">
              <a:extLst>
                <a:ext uri="{FF2B5EF4-FFF2-40B4-BE49-F238E27FC236}">
                  <a16:creationId xmlns:a16="http://schemas.microsoft.com/office/drawing/2014/main" id="{F1F4AFBC-E3B0-EE41-A31F-68C71E5C00D7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118" name="Ovaal 200">
              <a:extLst>
                <a:ext uri="{FF2B5EF4-FFF2-40B4-BE49-F238E27FC236}">
                  <a16:creationId xmlns:a16="http://schemas.microsoft.com/office/drawing/2014/main" id="{57DD48B9-92FE-2D4F-9CBF-C979F7BEDB5E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119" name="Rechthoek 202">
              <a:extLst>
                <a:ext uri="{FF2B5EF4-FFF2-40B4-BE49-F238E27FC236}">
                  <a16:creationId xmlns:a16="http://schemas.microsoft.com/office/drawing/2014/main" id="{280A8451-200B-264F-A2D1-81BAA8032769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120" name="Rechthoek 331">
              <a:extLst>
                <a:ext uri="{FF2B5EF4-FFF2-40B4-BE49-F238E27FC236}">
                  <a16:creationId xmlns:a16="http://schemas.microsoft.com/office/drawing/2014/main" id="{56B0A9B4-6E81-BD4E-A2C8-8AEA38A78038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121" name="ICOON_info">
              <a:extLst>
                <a:ext uri="{FF2B5EF4-FFF2-40B4-BE49-F238E27FC236}">
                  <a16:creationId xmlns:a16="http://schemas.microsoft.com/office/drawing/2014/main" id="{15A162A7-6155-E74F-AA04-B8965C68ED75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239" name="Ovaal 1">
                <a:extLst>
                  <a:ext uri="{FF2B5EF4-FFF2-40B4-BE49-F238E27FC236}">
                    <a16:creationId xmlns:a16="http://schemas.microsoft.com/office/drawing/2014/main" id="{12D1956D-5E90-1441-B0BF-FFB7A7C13D7A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240" name="Graphic 163" descr="Informatie">
                <a:extLst>
                  <a:ext uri="{FF2B5EF4-FFF2-40B4-BE49-F238E27FC236}">
                    <a16:creationId xmlns:a16="http://schemas.microsoft.com/office/drawing/2014/main" id="{C158A42E-0296-E140-90F5-FC811E0EB6EB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122" name="VOORBEELD">
              <a:extLst>
                <a:ext uri="{FF2B5EF4-FFF2-40B4-BE49-F238E27FC236}">
                  <a16:creationId xmlns:a16="http://schemas.microsoft.com/office/drawing/2014/main" id="{1492BBE6-CACB-E54D-B724-BA2CADCD98DA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123" name="Rechthoek 335">
                <a:extLst>
                  <a:ext uri="{FF2B5EF4-FFF2-40B4-BE49-F238E27FC236}">
                    <a16:creationId xmlns:a16="http://schemas.microsoft.com/office/drawing/2014/main" id="{8B2C3D98-85E6-594A-93D4-CD4F7E22E1FE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124" name="Rechthoek 337">
                <a:extLst>
                  <a:ext uri="{FF2B5EF4-FFF2-40B4-BE49-F238E27FC236}">
                    <a16:creationId xmlns:a16="http://schemas.microsoft.com/office/drawing/2014/main" id="{8CB2DCF9-52E5-7D45-AA8A-31FE766D516E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125" name="Groep 230">
                <a:extLst>
                  <a:ext uri="{FF2B5EF4-FFF2-40B4-BE49-F238E27FC236}">
                    <a16:creationId xmlns:a16="http://schemas.microsoft.com/office/drawing/2014/main" id="{8A3E13DC-F83B-E44C-8421-2EF0D3869905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232" name="Groep 232">
                  <a:extLst>
                    <a:ext uri="{FF2B5EF4-FFF2-40B4-BE49-F238E27FC236}">
                      <a16:creationId xmlns:a16="http://schemas.microsoft.com/office/drawing/2014/main" id="{3E32C0A3-3B61-4340-920F-0CFE2F2206BC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234" name="Rechte verbindingslijn 234">
                    <a:extLst>
                      <a:ext uri="{FF2B5EF4-FFF2-40B4-BE49-F238E27FC236}">
                        <a16:creationId xmlns:a16="http://schemas.microsoft.com/office/drawing/2014/main" id="{6AAB90E7-E11E-D94A-8AB6-1EC32818073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5" name="Rechte verbindingslijn 235">
                    <a:extLst>
                      <a:ext uri="{FF2B5EF4-FFF2-40B4-BE49-F238E27FC236}">
                        <a16:creationId xmlns:a16="http://schemas.microsoft.com/office/drawing/2014/main" id="{B88913EF-4F8F-D748-9FD1-0339E374E71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6" name="Rechte verbindingslijn 236">
                    <a:extLst>
                      <a:ext uri="{FF2B5EF4-FFF2-40B4-BE49-F238E27FC236}">
                        <a16:creationId xmlns:a16="http://schemas.microsoft.com/office/drawing/2014/main" id="{F9C9AE04-56F6-684A-91FC-34C9C3976E0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7" name="Rechte verbindingslijn 237">
                    <a:extLst>
                      <a:ext uri="{FF2B5EF4-FFF2-40B4-BE49-F238E27FC236}">
                        <a16:creationId xmlns:a16="http://schemas.microsoft.com/office/drawing/2014/main" id="{00E4D16E-73A1-E24B-B112-8EEE5CE9564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8" name="Rechte verbindingslijn 238">
                    <a:extLst>
                      <a:ext uri="{FF2B5EF4-FFF2-40B4-BE49-F238E27FC236}">
                        <a16:creationId xmlns:a16="http://schemas.microsoft.com/office/drawing/2014/main" id="{E70DB4BD-2446-CE4A-B948-C6FAD467FAC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33" name="Pijl: rechts 233">
                  <a:extLst>
                    <a:ext uri="{FF2B5EF4-FFF2-40B4-BE49-F238E27FC236}">
                      <a16:creationId xmlns:a16="http://schemas.microsoft.com/office/drawing/2014/main" id="{1120AA54-89E3-0148-A993-530A89847154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26" name="Groep 239">
                <a:extLst>
                  <a:ext uri="{FF2B5EF4-FFF2-40B4-BE49-F238E27FC236}">
                    <a16:creationId xmlns:a16="http://schemas.microsoft.com/office/drawing/2014/main" id="{B7002C7C-3010-4C43-A90B-025D83724147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225" name="Groep 241">
                  <a:extLst>
                    <a:ext uri="{FF2B5EF4-FFF2-40B4-BE49-F238E27FC236}">
                      <a16:creationId xmlns:a16="http://schemas.microsoft.com/office/drawing/2014/main" id="{E17B7610-50A0-6940-BDE1-89F69478E7E4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227" name="Rechte verbindingslijn 243">
                    <a:extLst>
                      <a:ext uri="{FF2B5EF4-FFF2-40B4-BE49-F238E27FC236}">
                        <a16:creationId xmlns:a16="http://schemas.microsoft.com/office/drawing/2014/main" id="{F3200048-AED8-5E47-8A86-BBC03153098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8" name="Rechte verbindingslijn 244">
                    <a:extLst>
                      <a:ext uri="{FF2B5EF4-FFF2-40B4-BE49-F238E27FC236}">
                        <a16:creationId xmlns:a16="http://schemas.microsoft.com/office/drawing/2014/main" id="{1162E9B6-B6AB-624E-99A1-35EF275258F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9" name="Rechte verbindingslijn 245">
                    <a:extLst>
                      <a:ext uri="{FF2B5EF4-FFF2-40B4-BE49-F238E27FC236}">
                        <a16:creationId xmlns:a16="http://schemas.microsoft.com/office/drawing/2014/main" id="{12970E0D-96AE-F048-9291-61E08C8C2C1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0" name="Rechte verbindingslijn 246">
                    <a:extLst>
                      <a:ext uri="{FF2B5EF4-FFF2-40B4-BE49-F238E27FC236}">
                        <a16:creationId xmlns:a16="http://schemas.microsoft.com/office/drawing/2014/main" id="{12A0D49C-AE29-C640-A8C0-F65C8DD5C34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31" name="Rechte verbindingslijn 247">
                    <a:extLst>
                      <a:ext uri="{FF2B5EF4-FFF2-40B4-BE49-F238E27FC236}">
                        <a16:creationId xmlns:a16="http://schemas.microsoft.com/office/drawing/2014/main" id="{6E1AABA9-509B-0045-9CBF-C691996585F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26" name="Pijl: rechts 242">
                  <a:extLst>
                    <a:ext uri="{FF2B5EF4-FFF2-40B4-BE49-F238E27FC236}">
                      <a16:creationId xmlns:a16="http://schemas.microsoft.com/office/drawing/2014/main" id="{9D640B18-2519-2F46-BA96-7BCA3E7F3487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127" name="Rechte verbindingslijn 340">
                <a:extLst>
                  <a:ext uri="{FF2B5EF4-FFF2-40B4-BE49-F238E27FC236}">
                    <a16:creationId xmlns:a16="http://schemas.microsoft.com/office/drawing/2014/main" id="{D5DC2E2F-850A-C546-8433-7AADBFCF50E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128" name="Rechte verbindingslijn 341">
                <a:extLst>
                  <a:ext uri="{FF2B5EF4-FFF2-40B4-BE49-F238E27FC236}">
                    <a16:creationId xmlns:a16="http://schemas.microsoft.com/office/drawing/2014/main" id="{BE6ACDC0-5391-3C4D-A606-311BA63B830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129" name="Rechthoek 344">
                <a:extLst>
                  <a:ext uri="{FF2B5EF4-FFF2-40B4-BE49-F238E27FC236}">
                    <a16:creationId xmlns:a16="http://schemas.microsoft.com/office/drawing/2014/main" id="{67CB4207-EEFC-E245-BD31-84F5F3BC0D29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130" name="Rechthoek 345">
                <a:extLst>
                  <a:ext uri="{FF2B5EF4-FFF2-40B4-BE49-F238E27FC236}">
                    <a16:creationId xmlns:a16="http://schemas.microsoft.com/office/drawing/2014/main" id="{450FD65F-033C-A743-8129-91DEFB9D0C5D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131" name="Groep 11">
                <a:extLst>
                  <a:ext uri="{FF2B5EF4-FFF2-40B4-BE49-F238E27FC236}">
                    <a16:creationId xmlns:a16="http://schemas.microsoft.com/office/drawing/2014/main" id="{5B55A20D-1B8D-7344-AFF0-0D91AD209C45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149" name="Rechthoek 346">
                  <a:extLst>
                    <a:ext uri="{FF2B5EF4-FFF2-40B4-BE49-F238E27FC236}">
                      <a16:creationId xmlns:a16="http://schemas.microsoft.com/office/drawing/2014/main" id="{9D09325B-F2CB-4B41-ABE2-00BD7AB4DA8B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50" name="Groep 6">
                  <a:extLst>
                    <a:ext uri="{FF2B5EF4-FFF2-40B4-BE49-F238E27FC236}">
                      <a16:creationId xmlns:a16="http://schemas.microsoft.com/office/drawing/2014/main" id="{3A631FEB-4B47-984E-9D1B-5C3019C07C33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220" name="Rechte verbindingslijn 225">
                    <a:extLst>
                      <a:ext uri="{FF2B5EF4-FFF2-40B4-BE49-F238E27FC236}">
                        <a16:creationId xmlns:a16="http://schemas.microsoft.com/office/drawing/2014/main" id="{4B3F3C87-D5D8-4444-8F81-B055001163B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1" name="Rechte verbindingslijn 226">
                    <a:extLst>
                      <a:ext uri="{FF2B5EF4-FFF2-40B4-BE49-F238E27FC236}">
                        <a16:creationId xmlns:a16="http://schemas.microsoft.com/office/drawing/2014/main" id="{5BDEE883-FA5D-784C-A3AD-518DCF3A31B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2" name="Rechte verbindingslijn 227">
                    <a:extLst>
                      <a:ext uri="{FF2B5EF4-FFF2-40B4-BE49-F238E27FC236}">
                        <a16:creationId xmlns:a16="http://schemas.microsoft.com/office/drawing/2014/main" id="{C363ADB8-C82F-DB44-8A3C-2284E41E7DF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3" name="Rechte verbindingslijn 228">
                    <a:extLst>
                      <a:ext uri="{FF2B5EF4-FFF2-40B4-BE49-F238E27FC236}">
                        <a16:creationId xmlns:a16="http://schemas.microsoft.com/office/drawing/2014/main" id="{B128F638-7B5A-384B-9153-F8E66A22A3C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4" name="Rechte verbindingslijn 229">
                    <a:extLst>
                      <a:ext uri="{FF2B5EF4-FFF2-40B4-BE49-F238E27FC236}">
                        <a16:creationId xmlns:a16="http://schemas.microsoft.com/office/drawing/2014/main" id="{742B389E-CEEF-A64F-8EDC-61AFF7311BD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219" name="Pijl: rechts 217">
                  <a:extLst>
                    <a:ext uri="{FF2B5EF4-FFF2-40B4-BE49-F238E27FC236}">
                      <a16:creationId xmlns:a16="http://schemas.microsoft.com/office/drawing/2014/main" id="{EF69BDD1-4CD9-3B44-8860-B6BD7C1EBE2D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132" name="Groep 9">
                <a:extLst>
                  <a:ext uri="{FF2B5EF4-FFF2-40B4-BE49-F238E27FC236}">
                    <a16:creationId xmlns:a16="http://schemas.microsoft.com/office/drawing/2014/main" id="{B5A8EC18-6183-BF41-A025-2F4F700D11FA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133" name="Rechthoek 357">
                  <a:extLst>
                    <a:ext uri="{FF2B5EF4-FFF2-40B4-BE49-F238E27FC236}">
                      <a16:creationId xmlns:a16="http://schemas.microsoft.com/office/drawing/2014/main" id="{3A4EE420-FDD4-134F-9E1F-9AEFDCE5D4FF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134" name="Groep 5">
                  <a:extLst>
                    <a:ext uri="{FF2B5EF4-FFF2-40B4-BE49-F238E27FC236}">
                      <a16:creationId xmlns:a16="http://schemas.microsoft.com/office/drawing/2014/main" id="{3F29A247-D8F0-E347-81B6-182697762578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136" name="Rechte verbindingslijn 220">
                    <a:extLst>
                      <a:ext uri="{FF2B5EF4-FFF2-40B4-BE49-F238E27FC236}">
                        <a16:creationId xmlns:a16="http://schemas.microsoft.com/office/drawing/2014/main" id="{1655673D-CA38-0F44-8773-47B8E8041E9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37" name="Rechte verbindingslijn 221">
                    <a:extLst>
                      <a:ext uri="{FF2B5EF4-FFF2-40B4-BE49-F238E27FC236}">
                        <a16:creationId xmlns:a16="http://schemas.microsoft.com/office/drawing/2014/main" id="{6F01FC95-F24D-E044-ACB9-D8F5CBC732A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46" name="Rechte verbindingslijn 222">
                    <a:extLst>
                      <a:ext uri="{FF2B5EF4-FFF2-40B4-BE49-F238E27FC236}">
                        <a16:creationId xmlns:a16="http://schemas.microsoft.com/office/drawing/2014/main" id="{3B516B4B-9042-3D4C-A9A7-7E475881B6B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47" name="Rechte verbindingslijn 223">
                    <a:extLst>
                      <a:ext uri="{FF2B5EF4-FFF2-40B4-BE49-F238E27FC236}">
                        <a16:creationId xmlns:a16="http://schemas.microsoft.com/office/drawing/2014/main" id="{45C14128-0F1E-DE49-9F14-D2EFF34E633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48" name="Rechte verbindingslijn 224">
                    <a:extLst>
                      <a:ext uri="{FF2B5EF4-FFF2-40B4-BE49-F238E27FC236}">
                        <a16:creationId xmlns:a16="http://schemas.microsoft.com/office/drawing/2014/main" id="{AC87EE84-AA42-9542-87DB-95522C5404B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135" name="Pijl: rechts 219">
                  <a:extLst>
                    <a:ext uri="{FF2B5EF4-FFF2-40B4-BE49-F238E27FC236}">
                      <a16:creationId xmlns:a16="http://schemas.microsoft.com/office/drawing/2014/main" id="{2B007FA2-50BD-4E4A-8434-77F91BAD251E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7" name="Tekstvak 6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 dirty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TEXT 2X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39" name="Tijdelijke aanduiding voor verticale tekst 2">
            <a:extLst>
              <a:ext uri="{FF2B5EF4-FFF2-40B4-BE49-F238E27FC236}">
                <a16:creationId xmlns:a16="http://schemas.microsoft.com/office/drawing/2014/main" id="{22DC36FE-F07A-4453-AFD5-71F411CC3DDF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98500" y="1450163"/>
            <a:ext cx="5268748" cy="4340620"/>
          </a:xfrm>
        </p:spPr>
        <p:txBody>
          <a:bodyPr vert="horz" lIns="0" tIns="0" rIns="0" bIns="0"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6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Default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noProof="0" dirty="0"/>
              <a:t>Default text</a:t>
            </a:r>
          </a:p>
          <a:p>
            <a:pPr lvl="8"/>
            <a:r>
              <a:rPr lang="en-GB" noProof="0" dirty="0"/>
              <a:t>Subtitle</a:t>
            </a:r>
          </a:p>
          <a:p>
            <a:pPr lvl="8"/>
            <a:endParaRPr lang="en-GB" noProof="0" dirty="0"/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A7C1AE0B-A605-49E6-9980-3C1BDE0AE827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10774800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cxnSp>
        <p:nvCxnSpPr>
          <p:cNvPr id="99" name="Rechte verbindingslijn 98">
            <a:extLst>
              <a:ext uri="{FF2B5EF4-FFF2-40B4-BE49-F238E27FC236}">
                <a16:creationId xmlns:a16="http://schemas.microsoft.com/office/drawing/2014/main" id="{AEFE390F-E221-4358-9134-11D5BB5DF7B6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ijdelijke aanduiding voor verticale tekst 2">
            <a:extLst>
              <a:ext uri="{FF2B5EF4-FFF2-40B4-BE49-F238E27FC236}">
                <a16:creationId xmlns:a16="http://schemas.microsoft.com/office/drawing/2014/main" id="{B71A8E86-6606-1D4E-B522-D4FCBA34EE32}"/>
              </a:ext>
            </a:extLst>
          </p:cNvPr>
          <p:cNvSpPr>
            <a:spLocks noGrp="1"/>
          </p:cNvSpPr>
          <p:nvPr>
            <p:ph type="body" orient="vert" idx="14" hasCustomPrompt="1"/>
          </p:nvPr>
        </p:nvSpPr>
        <p:spPr>
          <a:xfrm>
            <a:off x="6208963" y="1450163"/>
            <a:ext cx="5268748" cy="4340620"/>
          </a:xfrm>
        </p:spPr>
        <p:txBody>
          <a:bodyPr vert="horz" lIns="0" tIns="0" rIns="0" bIns="0"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6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Default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noProof="0" dirty="0"/>
              <a:t>Default text</a:t>
            </a:r>
          </a:p>
          <a:p>
            <a:pPr lvl="8"/>
            <a:r>
              <a:rPr lang="en-GB" noProof="0" dirty="0"/>
              <a:t>Subtitle</a:t>
            </a:r>
          </a:p>
          <a:p>
            <a:pPr lvl="8"/>
            <a:endParaRPr lang="en-GB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F183DE-8916-6B47-84BB-BF0AC7F826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76346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(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0" name="INSTRUCTION">
            <a:extLst>
              <a:ext uri="{FF2B5EF4-FFF2-40B4-BE49-F238E27FC236}">
                <a16:creationId xmlns:a16="http://schemas.microsoft.com/office/drawing/2014/main" id="{82E92E23-EDCA-9440-A27E-EF8CB31B06EF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411" name="Rechthoek 294">
              <a:extLst>
                <a:ext uri="{FF2B5EF4-FFF2-40B4-BE49-F238E27FC236}">
                  <a16:creationId xmlns:a16="http://schemas.microsoft.com/office/drawing/2014/main" id="{91FF8354-38F2-EB42-9D23-40567F4B5465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412" name="Rechthoek 295">
              <a:extLst>
                <a:ext uri="{FF2B5EF4-FFF2-40B4-BE49-F238E27FC236}">
                  <a16:creationId xmlns:a16="http://schemas.microsoft.com/office/drawing/2014/main" id="{DE4C8640-BF61-1D47-BCD4-923A782BE6AA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413" name="Ovaal 296">
              <a:extLst>
                <a:ext uri="{FF2B5EF4-FFF2-40B4-BE49-F238E27FC236}">
                  <a16:creationId xmlns:a16="http://schemas.microsoft.com/office/drawing/2014/main" id="{6100A388-311C-1F4E-90B6-F222C0CF62C6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414" name="Rechthoek 297">
              <a:extLst>
                <a:ext uri="{FF2B5EF4-FFF2-40B4-BE49-F238E27FC236}">
                  <a16:creationId xmlns:a16="http://schemas.microsoft.com/office/drawing/2014/main" id="{75CDE289-F6E3-C840-87A5-4CAC17C643A7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415" name="Groep 298">
              <a:extLst>
                <a:ext uri="{FF2B5EF4-FFF2-40B4-BE49-F238E27FC236}">
                  <a16:creationId xmlns:a16="http://schemas.microsoft.com/office/drawing/2014/main" id="{D0C6A403-BF15-B34C-A997-A4764AB65062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461" name="Rechthoek 348">
                <a:extLst>
                  <a:ext uri="{FF2B5EF4-FFF2-40B4-BE49-F238E27FC236}">
                    <a16:creationId xmlns:a16="http://schemas.microsoft.com/office/drawing/2014/main" id="{DADA73B9-5D7A-6D48-91F5-7859FA50DA25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62" name="Ovaal 349">
                <a:extLst>
                  <a:ext uri="{FF2B5EF4-FFF2-40B4-BE49-F238E27FC236}">
                    <a16:creationId xmlns:a16="http://schemas.microsoft.com/office/drawing/2014/main" id="{0C525554-7EE2-4843-869A-BB765D15E085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63" name="Vrije vorm: vorm 350">
                <a:extLst>
                  <a:ext uri="{FF2B5EF4-FFF2-40B4-BE49-F238E27FC236}">
                    <a16:creationId xmlns:a16="http://schemas.microsoft.com/office/drawing/2014/main" id="{5C6DF5B0-A839-754B-9476-A1194A829EC8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64" name="Rechthoek: afgeronde hoeken 351">
                <a:extLst>
                  <a:ext uri="{FF2B5EF4-FFF2-40B4-BE49-F238E27FC236}">
                    <a16:creationId xmlns:a16="http://schemas.microsoft.com/office/drawing/2014/main" id="{07468AA0-30F3-604A-BE34-A659CEE67484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465" name="Rechte verbindingslijn 352">
                <a:extLst>
                  <a:ext uri="{FF2B5EF4-FFF2-40B4-BE49-F238E27FC236}">
                    <a16:creationId xmlns:a16="http://schemas.microsoft.com/office/drawing/2014/main" id="{0248DCEE-BF88-4A4E-8AB8-4C853DAB885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66" name="Rechte verbindingslijn 353">
                <a:extLst>
                  <a:ext uri="{FF2B5EF4-FFF2-40B4-BE49-F238E27FC236}">
                    <a16:creationId xmlns:a16="http://schemas.microsoft.com/office/drawing/2014/main" id="{E473F413-2A5E-404D-B5F8-06EAA69FBCF4}"/>
                  </a:ext>
                </a:extLst>
              </p:cNvPr>
              <p:cNvCxnSpPr>
                <a:cxnSpLocks/>
                <a:stCxn id="46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416" name="Ovaal 299">
              <a:extLst>
                <a:ext uri="{FF2B5EF4-FFF2-40B4-BE49-F238E27FC236}">
                  <a16:creationId xmlns:a16="http://schemas.microsoft.com/office/drawing/2014/main" id="{1D200DBF-9CFA-A745-AB31-357442520A8C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417" name="Rechthoek 300">
              <a:extLst>
                <a:ext uri="{FF2B5EF4-FFF2-40B4-BE49-F238E27FC236}">
                  <a16:creationId xmlns:a16="http://schemas.microsoft.com/office/drawing/2014/main" id="{5C16F366-BD9F-3245-A651-804A2C922BC0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418" name="Groep 301">
              <a:extLst>
                <a:ext uri="{FF2B5EF4-FFF2-40B4-BE49-F238E27FC236}">
                  <a16:creationId xmlns:a16="http://schemas.microsoft.com/office/drawing/2014/main" id="{DF7F8BAB-9714-8E49-BDCE-89E77886B611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458" name="Rechthoek 345">
                <a:extLst>
                  <a:ext uri="{FF2B5EF4-FFF2-40B4-BE49-F238E27FC236}">
                    <a16:creationId xmlns:a16="http://schemas.microsoft.com/office/drawing/2014/main" id="{617BCF85-6130-9940-81B9-9BAEDF6A539B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459" name="Rechte verbindingslijn 346">
                <a:extLst>
                  <a:ext uri="{FF2B5EF4-FFF2-40B4-BE49-F238E27FC236}">
                    <a16:creationId xmlns:a16="http://schemas.microsoft.com/office/drawing/2014/main" id="{A6178ABA-5F3C-674A-B9FD-AB5A9AA07D21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460" name="Gelijkbenige driehoek 347">
                <a:extLst>
                  <a:ext uri="{FF2B5EF4-FFF2-40B4-BE49-F238E27FC236}">
                    <a16:creationId xmlns:a16="http://schemas.microsoft.com/office/drawing/2014/main" id="{99A46537-2E4C-A64B-B66C-2803A3DD4B82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419" name="Ovaal 302">
              <a:extLst>
                <a:ext uri="{FF2B5EF4-FFF2-40B4-BE49-F238E27FC236}">
                  <a16:creationId xmlns:a16="http://schemas.microsoft.com/office/drawing/2014/main" id="{29F1DE16-42F9-114C-AAF1-EDFCB32A8FB9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420" name="Rechthoek 303">
              <a:extLst>
                <a:ext uri="{FF2B5EF4-FFF2-40B4-BE49-F238E27FC236}">
                  <a16:creationId xmlns:a16="http://schemas.microsoft.com/office/drawing/2014/main" id="{D784ED17-A175-884A-B192-8843FDE0F55E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421" name="Ovaal 304">
              <a:extLst>
                <a:ext uri="{FF2B5EF4-FFF2-40B4-BE49-F238E27FC236}">
                  <a16:creationId xmlns:a16="http://schemas.microsoft.com/office/drawing/2014/main" id="{84975528-A9BD-7745-B925-344733D667FE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422" name="Rechthoek 305">
              <a:extLst>
                <a:ext uri="{FF2B5EF4-FFF2-40B4-BE49-F238E27FC236}">
                  <a16:creationId xmlns:a16="http://schemas.microsoft.com/office/drawing/2014/main" id="{5831187C-DA59-E04C-817A-5570FEA76512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423" name="Groep 306">
              <a:extLst>
                <a:ext uri="{FF2B5EF4-FFF2-40B4-BE49-F238E27FC236}">
                  <a16:creationId xmlns:a16="http://schemas.microsoft.com/office/drawing/2014/main" id="{01452F02-0E2C-6344-BC3F-B8A89741B033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442" name="Groep 326">
                <a:extLst>
                  <a:ext uri="{FF2B5EF4-FFF2-40B4-BE49-F238E27FC236}">
                    <a16:creationId xmlns:a16="http://schemas.microsoft.com/office/drawing/2014/main" id="{99460C57-76FF-BE46-8B31-CBCFD827B9B4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445" name="Groep 331">
                  <a:extLst>
                    <a:ext uri="{FF2B5EF4-FFF2-40B4-BE49-F238E27FC236}">
                      <a16:creationId xmlns:a16="http://schemas.microsoft.com/office/drawing/2014/main" id="{61F4F282-851E-4A42-B476-D3387FC060CE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452" name="Groep 339">
                    <a:extLst>
                      <a:ext uri="{FF2B5EF4-FFF2-40B4-BE49-F238E27FC236}">
                        <a16:creationId xmlns:a16="http://schemas.microsoft.com/office/drawing/2014/main" id="{4380A095-271B-B04C-9B12-A112B303DF2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455" name="Rechthoek 342">
                      <a:extLst>
                        <a:ext uri="{FF2B5EF4-FFF2-40B4-BE49-F238E27FC236}">
                          <a16:creationId xmlns:a16="http://schemas.microsoft.com/office/drawing/2014/main" id="{5DBFCC50-4052-2A45-AFD2-44AA347EAB1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56" name="Rechthoek 343">
                      <a:extLst>
                        <a:ext uri="{FF2B5EF4-FFF2-40B4-BE49-F238E27FC236}">
                          <a16:creationId xmlns:a16="http://schemas.microsoft.com/office/drawing/2014/main" id="{E4643214-ACB5-D54B-AEC6-215AA88BE29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457" name="Ovaal 344">
                      <a:extLst>
                        <a:ext uri="{FF2B5EF4-FFF2-40B4-BE49-F238E27FC236}">
                          <a16:creationId xmlns:a16="http://schemas.microsoft.com/office/drawing/2014/main" id="{49B502F4-216E-EB46-A17A-A416A9BB388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453" name="Afbeelding 340">
                    <a:extLst>
                      <a:ext uri="{FF2B5EF4-FFF2-40B4-BE49-F238E27FC236}">
                        <a16:creationId xmlns:a16="http://schemas.microsoft.com/office/drawing/2014/main" id="{7C7F89AD-7F79-B34E-B520-C29CCF87D5FD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454" name="Afbeelding 341">
                    <a:extLst>
                      <a:ext uri="{FF2B5EF4-FFF2-40B4-BE49-F238E27FC236}">
                        <a16:creationId xmlns:a16="http://schemas.microsoft.com/office/drawing/2014/main" id="{BCF9A8B1-A76A-0D43-8D26-37D6C0A772EC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446" name="Groep 332">
                  <a:extLst>
                    <a:ext uri="{FF2B5EF4-FFF2-40B4-BE49-F238E27FC236}">
                      <a16:creationId xmlns:a16="http://schemas.microsoft.com/office/drawing/2014/main" id="{4219EB5B-DB6C-364A-B5DB-85386E265AF2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450" name="Rechthoek 337">
                    <a:extLst>
                      <a:ext uri="{FF2B5EF4-FFF2-40B4-BE49-F238E27FC236}">
                        <a16:creationId xmlns:a16="http://schemas.microsoft.com/office/drawing/2014/main" id="{11030C37-614D-D145-B0E0-E7B0B2D914C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51" name="Rechthoek 338">
                    <a:extLst>
                      <a:ext uri="{FF2B5EF4-FFF2-40B4-BE49-F238E27FC236}">
                        <a16:creationId xmlns:a16="http://schemas.microsoft.com/office/drawing/2014/main" id="{88F3DD75-6F2D-B54D-9D20-A7B017C9BEA6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447" name="Groep 333">
                  <a:extLst>
                    <a:ext uri="{FF2B5EF4-FFF2-40B4-BE49-F238E27FC236}">
                      <a16:creationId xmlns:a16="http://schemas.microsoft.com/office/drawing/2014/main" id="{9FDF7373-D34A-094E-8E4F-580453DC3992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448" name="Rechthoek 335">
                    <a:extLst>
                      <a:ext uri="{FF2B5EF4-FFF2-40B4-BE49-F238E27FC236}">
                        <a16:creationId xmlns:a16="http://schemas.microsoft.com/office/drawing/2014/main" id="{412EF397-F287-4541-9950-0514724CD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449" name="Rechthoek 336">
                    <a:extLst>
                      <a:ext uri="{FF2B5EF4-FFF2-40B4-BE49-F238E27FC236}">
                        <a16:creationId xmlns:a16="http://schemas.microsoft.com/office/drawing/2014/main" id="{D687DAA1-DC84-F446-B71D-0587AED60945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443" name="Rechthoek 327">
                <a:extLst>
                  <a:ext uri="{FF2B5EF4-FFF2-40B4-BE49-F238E27FC236}">
                    <a16:creationId xmlns:a16="http://schemas.microsoft.com/office/drawing/2014/main" id="{4BBDF754-BAF8-0241-A7F4-21C835110C94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444" name="Gelijkbenige driehoek 330">
                <a:extLst>
                  <a:ext uri="{FF2B5EF4-FFF2-40B4-BE49-F238E27FC236}">
                    <a16:creationId xmlns:a16="http://schemas.microsoft.com/office/drawing/2014/main" id="{EC10ED92-97E2-884A-A9E4-162F159D8C94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424" name="Groep 307">
              <a:extLst>
                <a:ext uri="{FF2B5EF4-FFF2-40B4-BE49-F238E27FC236}">
                  <a16:creationId xmlns:a16="http://schemas.microsoft.com/office/drawing/2014/main" id="{993AC43B-A266-B640-8518-AC1B0069DD13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428" name="Rechthoek 311">
                <a:extLst>
                  <a:ext uri="{FF2B5EF4-FFF2-40B4-BE49-F238E27FC236}">
                    <a16:creationId xmlns:a16="http://schemas.microsoft.com/office/drawing/2014/main" id="{62EAD962-E43D-E647-AF15-C1DE6D472CFB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9" name="Rechthoek 312">
                <a:extLst>
                  <a:ext uri="{FF2B5EF4-FFF2-40B4-BE49-F238E27FC236}">
                    <a16:creationId xmlns:a16="http://schemas.microsoft.com/office/drawing/2014/main" id="{DFC0B18D-0793-EB43-8288-D75DB25D7F73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0" name="Tekstvak 313">
                <a:extLst>
                  <a:ext uri="{FF2B5EF4-FFF2-40B4-BE49-F238E27FC236}">
                    <a16:creationId xmlns:a16="http://schemas.microsoft.com/office/drawing/2014/main" id="{1FB66534-33C7-DB47-B0AE-12E2C1561738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431" name="Tekstvak 314">
                <a:extLst>
                  <a:ext uri="{FF2B5EF4-FFF2-40B4-BE49-F238E27FC236}">
                    <a16:creationId xmlns:a16="http://schemas.microsoft.com/office/drawing/2014/main" id="{C28BD4C3-3C82-9745-AC85-E75D524A7AE1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432" name="Vrije vorm: vorm 315">
                <a:extLst>
                  <a:ext uri="{FF2B5EF4-FFF2-40B4-BE49-F238E27FC236}">
                    <a16:creationId xmlns:a16="http://schemas.microsoft.com/office/drawing/2014/main" id="{66124A2C-BCBE-C34A-B5E8-F28B3465DF7D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33" name="Gelijkbenige driehoek 316">
                <a:extLst>
                  <a:ext uri="{FF2B5EF4-FFF2-40B4-BE49-F238E27FC236}">
                    <a16:creationId xmlns:a16="http://schemas.microsoft.com/office/drawing/2014/main" id="{D5787131-497D-0C46-AC7E-1223CDC36901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434" name="Groep 318">
                <a:extLst>
                  <a:ext uri="{FF2B5EF4-FFF2-40B4-BE49-F238E27FC236}">
                    <a16:creationId xmlns:a16="http://schemas.microsoft.com/office/drawing/2014/main" id="{52834CC9-3AB5-3646-AE8B-65FCDAC2C042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439" name="Rechthoek 323">
                  <a:extLst>
                    <a:ext uri="{FF2B5EF4-FFF2-40B4-BE49-F238E27FC236}">
                      <a16:creationId xmlns:a16="http://schemas.microsoft.com/office/drawing/2014/main" id="{F143340F-0733-5F42-AD6D-C15FB06704FC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40" name="Rechthoek 324">
                  <a:extLst>
                    <a:ext uri="{FF2B5EF4-FFF2-40B4-BE49-F238E27FC236}">
                      <a16:creationId xmlns:a16="http://schemas.microsoft.com/office/drawing/2014/main" id="{CBB4F649-5ECA-F64F-8EED-BD3980E130F6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41" name="Rechthoek 325">
                  <a:extLst>
                    <a:ext uri="{FF2B5EF4-FFF2-40B4-BE49-F238E27FC236}">
                      <a16:creationId xmlns:a16="http://schemas.microsoft.com/office/drawing/2014/main" id="{EFA42D86-DC5D-C247-88CC-4B4114E35685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435" name="Groep 319">
                <a:extLst>
                  <a:ext uri="{FF2B5EF4-FFF2-40B4-BE49-F238E27FC236}">
                    <a16:creationId xmlns:a16="http://schemas.microsoft.com/office/drawing/2014/main" id="{E71D3D17-FCA9-9C4D-BA4F-D92500D61099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436" name="Rechthoek 320">
                  <a:extLst>
                    <a:ext uri="{FF2B5EF4-FFF2-40B4-BE49-F238E27FC236}">
                      <a16:creationId xmlns:a16="http://schemas.microsoft.com/office/drawing/2014/main" id="{06C5EF1D-C68F-7946-B2C2-F0F13D95AC6D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37" name="Rechthoek 321">
                  <a:extLst>
                    <a:ext uri="{FF2B5EF4-FFF2-40B4-BE49-F238E27FC236}">
                      <a16:creationId xmlns:a16="http://schemas.microsoft.com/office/drawing/2014/main" id="{5BDCEC4B-ABAC-4644-9FBB-A838981F8C51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438" name="Rechthoek 322">
                  <a:extLst>
                    <a:ext uri="{FF2B5EF4-FFF2-40B4-BE49-F238E27FC236}">
                      <a16:creationId xmlns:a16="http://schemas.microsoft.com/office/drawing/2014/main" id="{9242C617-E76F-8B47-B685-ADD8CA233EB6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425" name="ICOON_info">
              <a:extLst>
                <a:ext uri="{FF2B5EF4-FFF2-40B4-BE49-F238E27FC236}">
                  <a16:creationId xmlns:a16="http://schemas.microsoft.com/office/drawing/2014/main" id="{517B235C-CB75-0E4B-BE77-7CAA41E8DD28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426" name="Ovaal 309">
                <a:extLst>
                  <a:ext uri="{FF2B5EF4-FFF2-40B4-BE49-F238E27FC236}">
                    <a16:creationId xmlns:a16="http://schemas.microsoft.com/office/drawing/2014/main" id="{41AD2C28-745F-4F45-B01D-E79F44662174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27" name="Graphic 163" descr="Informatie">
                <a:extLst>
                  <a:ext uri="{FF2B5EF4-FFF2-40B4-BE49-F238E27FC236}">
                    <a16:creationId xmlns:a16="http://schemas.microsoft.com/office/drawing/2014/main" id="{1FBC8F83-355D-F94D-B370-54B6ADD68637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344" name="INSTRUCTION">
            <a:extLst>
              <a:ext uri="{FF2B5EF4-FFF2-40B4-BE49-F238E27FC236}">
                <a16:creationId xmlns:a16="http://schemas.microsoft.com/office/drawing/2014/main" id="{AB40C95E-4420-A24D-9FDE-53607F5D3A8E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345" name="Rechthoek 329">
              <a:extLst>
                <a:ext uri="{FF2B5EF4-FFF2-40B4-BE49-F238E27FC236}">
                  <a16:creationId xmlns:a16="http://schemas.microsoft.com/office/drawing/2014/main" id="{CAAF7F62-7F90-8E4A-BABE-E017DCC532B1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346" name="Ovaal 317">
              <a:extLst>
                <a:ext uri="{FF2B5EF4-FFF2-40B4-BE49-F238E27FC236}">
                  <a16:creationId xmlns:a16="http://schemas.microsoft.com/office/drawing/2014/main" id="{6F287405-A8D0-1A44-A3DA-1701202F3FB6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47" name="Rechthoek 319">
              <a:extLst>
                <a:ext uri="{FF2B5EF4-FFF2-40B4-BE49-F238E27FC236}">
                  <a16:creationId xmlns:a16="http://schemas.microsoft.com/office/drawing/2014/main" id="{BB28AA7C-962B-9241-A038-C87D032056B2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7800" marR="0" lvl="0" indent="-17780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348" name="Ovaal 320">
              <a:extLst>
                <a:ext uri="{FF2B5EF4-FFF2-40B4-BE49-F238E27FC236}">
                  <a16:creationId xmlns:a16="http://schemas.microsoft.com/office/drawing/2014/main" id="{89BAA2EA-583B-A14B-A11B-EEBC3A3C14D4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49" name="Rechthoek 328">
              <a:extLst>
                <a:ext uri="{FF2B5EF4-FFF2-40B4-BE49-F238E27FC236}">
                  <a16:creationId xmlns:a16="http://schemas.microsoft.com/office/drawing/2014/main" id="{0A6BDB28-BC79-F64F-B918-D0B0FA0C9C18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350" name="Rechthoek 180">
              <a:extLst>
                <a:ext uri="{FF2B5EF4-FFF2-40B4-BE49-F238E27FC236}">
                  <a16:creationId xmlns:a16="http://schemas.microsoft.com/office/drawing/2014/main" id="{6317C6DB-F7D7-C94A-92FC-57784375E51C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415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2"/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 </a:t>
              </a:r>
            </a:p>
          </p:txBody>
        </p:sp>
        <p:sp>
          <p:nvSpPr>
            <p:cNvPr id="351" name="Ovaal 182">
              <a:extLst>
                <a:ext uri="{FF2B5EF4-FFF2-40B4-BE49-F238E27FC236}">
                  <a16:creationId xmlns:a16="http://schemas.microsoft.com/office/drawing/2014/main" id="{22A10542-54C1-0344-9AE2-BB2313413241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52" name="Rechthoek 183">
              <a:extLst>
                <a:ext uri="{FF2B5EF4-FFF2-40B4-BE49-F238E27FC236}">
                  <a16:creationId xmlns:a16="http://schemas.microsoft.com/office/drawing/2014/main" id="{DC731F7D-4604-B949-B647-E7EA5B0089A5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Calibri" panose="020F0502020204030204" pitchFamily="34" charset="0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353" name="Ovaal 185">
              <a:extLst>
                <a:ext uri="{FF2B5EF4-FFF2-40B4-BE49-F238E27FC236}">
                  <a16:creationId xmlns:a16="http://schemas.microsoft.com/office/drawing/2014/main" id="{9044D6C6-25C7-6E49-8911-D0526EFBC6A5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54" name="Rechthoek 186">
              <a:extLst>
                <a:ext uri="{FF2B5EF4-FFF2-40B4-BE49-F238E27FC236}">
                  <a16:creationId xmlns:a16="http://schemas.microsoft.com/office/drawing/2014/main" id="{599B5CC4-D62B-1340-BB78-B87B411B3E8B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355" name="Ovaal 188">
              <a:extLst>
                <a:ext uri="{FF2B5EF4-FFF2-40B4-BE49-F238E27FC236}">
                  <a16:creationId xmlns:a16="http://schemas.microsoft.com/office/drawing/2014/main" id="{7F21395D-8538-814B-9397-51333DEC846A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356" name="Rechthoek 189">
              <a:extLst>
                <a:ext uri="{FF2B5EF4-FFF2-40B4-BE49-F238E27FC236}">
                  <a16:creationId xmlns:a16="http://schemas.microsoft.com/office/drawing/2014/main" id="{C778C5BD-C585-4543-99A2-02420D023288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Numerical bullet</a:t>
              </a:r>
            </a:p>
          </p:txBody>
        </p:sp>
        <p:sp>
          <p:nvSpPr>
            <p:cNvPr id="357" name="Ovaal 191">
              <a:extLst>
                <a:ext uri="{FF2B5EF4-FFF2-40B4-BE49-F238E27FC236}">
                  <a16:creationId xmlns:a16="http://schemas.microsoft.com/office/drawing/2014/main" id="{4B9717F8-A16C-8741-82D0-25B36143F3E5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358" name="Rechthoek 192">
              <a:extLst>
                <a:ext uri="{FF2B5EF4-FFF2-40B4-BE49-F238E27FC236}">
                  <a16:creationId xmlns:a16="http://schemas.microsoft.com/office/drawing/2014/main" id="{A3DB2354-3CFE-DE4B-A610-E1A9F3CAA040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8775" marR="0" lvl="0" indent="-1762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</a:t>
              </a:r>
            </a:p>
          </p:txBody>
        </p:sp>
        <p:sp>
          <p:nvSpPr>
            <p:cNvPr id="359" name="Ovaal 195">
              <a:extLst>
                <a:ext uri="{FF2B5EF4-FFF2-40B4-BE49-F238E27FC236}">
                  <a16:creationId xmlns:a16="http://schemas.microsoft.com/office/drawing/2014/main" id="{490F2043-F900-C642-84A0-A8897A2B1B9B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360" name="Rechthoek 196">
              <a:extLst>
                <a:ext uri="{FF2B5EF4-FFF2-40B4-BE49-F238E27FC236}">
                  <a16:creationId xmlns:a16="http://schemas.microsoft.com/office/drawing/2014/main" id="{AE8FA5E5-670C-4B4C-8DDC-3EC9DD1CD30A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361" name="Ovaal 197">
              <a:extLst>
                <a:ext uri="{FF2B5EF4-FFF2-40B4-BE49-F238E27FC236}">
                  <a16:creationId xmlns:a16="http://schemas.microsoft.com/office/drawing/2014/main" id="{8E7D584E-ED08-8643-BD2F-9EF6226762F2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362" name="Rechthoek 198">
              <a:extLst>
                <a:ext uri="{FF2B5EF4-FFF2-40B4-BE49-F238E27FC236}">
                  <a16:creationId xmlns:a16="http://schemas.microsoft.com/office/drawing/2014/main" id="{A2C5B79F-698C-4A4A-B0EA-8041AF69EC19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363" name="Ovaal 200">
              <a:extLst>
                <a:ext uri="{FF2B5EF4-FFF2-40B4-BE49-F238E27FC236}">
                  <a16:creationId xmlns:a16="http://schemas.microsoft.com/office/drawing/2014/main" id="{4FA06E24-7B1E-274E-A2F9-8413ABD45717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364" name="Rechthoek 202">
              <a:extLst>
                <a:ext uri="{FF2B5EF4-FFF2-40B4-BE49-F238E27FC236}">
                  <a16:creationId xmlns:a16="http://schemas.microsoft.com/office/drawing/2014/main" id="{87946281-CF23-5445-9D1F-94530764A155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365" name="Rechthoek 331">
              <a:extLst>
                <a:ext uri="{FF2B5EF4-FFF2-40B4-BE49-F238E27FC236}">
                  <a16:creationId xmlns:a16="http://schemas.microsoft.com/office/drawing/2014/main" id="{F2153D5F-71B6-1842-A51B-D593EEAB8A2B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366" name="ICOON_info">
              <a:extLst>
                <a:ext uri="{FF2B5EF4-FFF2-40B4-BE49-F238E27FC236}">
                  <a16:creationId xmlns:a16="http://schemas.microsoft.com/office/drawing/2014/main" id="{5989C820-6896-BD40-ADC8-FA0D187486CF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408" name="Ovaal 1">
                <a:extLst>
                  <a:ext uri="{FF2B5EF4-FFF2-40B4-BE49-F238E27FC236}">
                    <a16:creationId xmlns:a16="http://schemas.microsoft.com/office/drawing/2014/main" id="{4AEC1565-972D-D24C-8B24-04FF6B7B1913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409" name="Graphic 163" descr="Informatie">
                <a:extLst>
                  <a:ext uri="{FF2B5EF4-FFF2-40B4-BE49-F238E27FC236}">
                    <a16:creationId xmlns:a16="http://schemas.microsoft.com/office/drawing/2014/main" id="{F2494A4F-E627-B644-B9EC-A13C8688F77E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67" name="VOORBEELD">
              <a:extLst>
                <a:ext uri="{FF2B5EF4-FFF2-40B4-BE49-F238E27FC236}">
                  <a16:creationId xmlns:a16="http://schemas.microsoft.com/office/drawing/2014/main" id="{B3448DE6-B311-8645-B403-0170F1AB445F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68" name="Rechthoek 335">
                <a:extLst>
                  <a:ext uri="{FF2B5EF4-FFF2-40B4-BE49-F238E27FC236}">
                    <a16:creationId xmlns:a16="http://schemas.microsoft.com/office/drawing/2014/main" id="{D1C6CA68-7F08-2940-9D66-C7EE9DD129B4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69" name="Rechthoek 337">
                <a:extLst>
                  <a:ext uri="{FF2B5EF4-FFF2-40B4-BE49-F238E27FC236}">
                    <a16:creationId xmlns:a16="http://schemas.microsoft.com/office/drawing/2014/main" id="{243B22E1-E765-084B-94EF-786F1BFF519D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70" name="Groep 230">
                <a:extLst>
                  <a:ext uri="{FF2B5EF4-FFF2-40B4-BE49-F238E27FC236}">
                    <a16:creationId xmlns:a16="http://schemas.microsoft.com/office/drawing/2014/main" id="{CDB9DC3E-4AE4-B842-BA5A-D4BC74762EB8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401" name="Groep 232">
                  <a:extLst>
                    <a:ext uri="{FF2B5EF4-FFF2-40B4-BE49-F238E27FC236}">
                      <a16:creationId xmlns:a16="http://schemas.microsoft.com/office/drawing/2014/main" id="{984A96CA-81B3-9B45-9AE8-8A30768C49A9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403" name="Rechte verbindingslijn 234">
                    <a:extLst>
                      <a:ext uri="{FF2B5EF4-FFF2-40B4-BE49-F238E27FC236}">
                        <a16:creationId xmlns:a16="http://schemas.microsoft.com/office/drawing/2014/main" id="{A55EC035-1A2D-8F4D-8D74-C976CF6CDDC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4" name="Rechte verbindingslijn 235">
                    <a:extLst>
                      <a:ext uri="{FF2B5EF4-FFF2-40B4-BE49-F238E27FC236}">
                        <a16:creationId xmlns:a16="http://schemas.microsoft.com/office/drawing/2014/main" id="{46151A84-BAD6-FC40-8609-666F0200B35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5" name="Rechte verbindingslijn 236">
                    <a:extLst>
                      <a:ext uri="{FF2B5EF4-FFF2-40B4-BE49-F238E27FC236}">
                        <a16:creationId xmlns:a16="http://schemas.microsoft.com/office/drawing/2014/main" id="{E96BDB6E-B69D-F342-A995-91DFF660B80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6" name="Rechte verbindingslijn 237">
                    <a:extLst>
                      <a:ext uri="{FF2B5EF4-FFF2-40B4-BE49-F238E27FC236}">
                        <a16:creationId xmlns:a16="http://schemas.microsoft.com/office/drawing/2014/main" id="{EABBB6A7-2F67-3F49-9CA0-8B6F3A1224D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7" name="Rechte verbindingslijn 238">
                    <a:extLst>
                      <a:ext uri="{FF2B5EF4-FFF2-40B4-BE49-F238E27FC236}">
                        <a16:creationId xmlns:a16="http://schemas.microsoft.com/office/drawing/2014/main" id="{DB7D0762-FCAC-5840-89BC-D0A87297AC7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402" name="Pijl: rechts 233">
                  <a:extLst>
                    <a:ext uri="{FF2B5EF4-FFF2-40B4-BE49-F238E27FC236}">
                      <a16:creationId xmlns:a16="http://schemas.microsoft.com/office/drawing/2014/main" id="{E94FB74A-4687-1B4C-B218-4DBDE77F4807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71" name="Groep 239">
                <a:extLst>
                  <a:ext uri="{FF2B5EF4-FFF2-40B4-BE49-F238E27FC236}">
                    <a16:creationId xmlns:a16="http://schemas.microsoft.com/office/drawing/2014/main" id="{C83EA2B2-71AE-7249-929F-69CC7F100E3E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394" name="Groep 241">
                  <a:extLst>
                    <a:ext uri="{FF2B5EF4-FFF2-40B4-BE49-F238E27FC236}">
                      <a16:creationId xmlns:a16="http://schemas.microsoft.com/office/drawing/2014/main" id="{EC08BE1B-CD72-534F-9B3A-7ED9FD8FF619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96" name="Rechte verbindingslijn 243">
                    <a:extLst>
                      <a:ext uri="{FF2B5EF4-FFF2-40B4-BE49-F238E27FC236}">
                        <a16:creationId xmlns:a16="http://schemas.microsoft.com/office/drawing/2014/main" id="{0B76E768-209F-E443-AE41-27B20B1CF3A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7" name="Rechte verbindingslijn 244">
                    <a:extLst>
                      <a:ext uri="{FF2B5EF4-FFF2-40B4-BE49-F238E27FC236}">
                        <a16:creationId xmlns:a16="http://schemas.microsoft.com/office/drawing/2014/main" id="{4231685F-3513-5C4E-80B2-8D29BFD6DA8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8" name="Rechte verbindingslijn 245">
                    <a:extLst>
                      <a:ext uri="{FF2B5EF4-FFF2-40B4-BE49-F238E27FC236}">
                        <a16:creationId xmlns:a16="http://schemas.microsoft.com/office/drawing/2014/main" id="{DF2360C0-D22D-774E-841D-0A6349F5C83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9" name="Rechte verbindingslijn 246">
                    <a:extLst>
                      <a:ext uri="{FF2B5EF4-FFF2-40B4-BE49-F238E27FC236}">
                        <a16:creationId xmlns:a16="http://schemas.microsoft.com/office/drawing/2014/main" id="{0755A5B9-CB7F-FC4D-B13B-790F363EE89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400" name="Rechte verbindingslijn 247">
                    <a:extLst>
                      <a:ext uri="{FF2B5EF4-FFF2-40B4-BE49-F238E27FC236}">
                        <a16:creationId xmlns:a16="http://schemas.microsoft.com/office/drawing/2014/main" id="{FF97F89C-715D-8E41-A8F1-314F0C5E70C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95" name="Pijl: rechts 242">
                  <a:extLst>
                    <a:ext uri="{FF2B5EF4-FFF2-40B4-BE49-F238E27FC236}">
                      <a16:creationId xmlns:a16="http://schemas.microsoft.com/office/drawing/2014/main" id="{4018D7F9-1FA6-B44F-9FF1-2B1BAD80FE3E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72" name="Rechte verbindingslijn 340">
                <a:extLst>
                  <a:ext uri="{FF2B5EF4-FFF2-40B4-BE49-F238E27FC236}">
                    <a16:creationId xmlns:a16="http://schemas.microsoft.com/office/drawing/2014/main" id="{4BC20D68-C909-D748-8BA3-C14E0560A45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73" name="Rechte verbindingslijn 341">
                <a:extLst>
                  <a:ext uri="{FF2B5EF4-FFF2-40B4-BE49-F238E27FC236}">
                    <a16:creationId xmlns:a16="http://schemas.microsoft.com/office/drawing/2014/main" id="{1BDB3E49-0E70-314D-B934-7EC1218FB44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374" name="Rechthoek 344">
                <a:extLst>
                  <a:ext uri="{FF2B5EF4-FFF2-40B4-BE49-F238E27FC236}">
                    <a16:creationId xmlns:a16="http://schemas.microsoft.com/office/drawing/2014/main" id="{AFFB9A42-DA6B-7545-8E7D-A96BFCBF6665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375" name="Rechthoek 345">
                <a:extLst>
                  <a:ext uri="{FF2B5EF4-FFF2-40B4-BE49-F238E27FC236}">
                    <a16:creationId xmlns:a16="http://schemas.microsoft.com/office/drawing/2014/main" id="{BBA29215-0CA8-9F42-8932-DCC398F1B3D5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376" name="Groep 11">
                <a:extLst>
                  <a:ext uri="{FF2B5EF4-FFF2-40B4-BE49-F238E27FC236}">
                    <a16:creationId xmlns:a16="http://schemas.microsoft.com/office/drawing/2014/main" id="{BFABA478-A14C-954A-B829-6CF77478E78D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386" name="Rechthoek 346">
                  <a:extLst>
                    <a:ext uri="{FF2B5EF4-FFF2-40B4-BE49-F238E27FC236}">
                      <a16:creationId xmlns:a16="http://schemas.microsoft.com/office/drawing/2014/main" id="{B53B05F7-080F-DF41-A788-EA18D4C31954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87" name="Groep 6">
                  <a:extLst>
                    <a:ext uri="{FF2B5EF4-FFF2-40B4-BE49-F238E27FC236}">
                      <a16:creationId xmlns:a16="http://schemas.microsoft.com/office/drawing/2014/main" id="{91F4DEE3-B490-2649-8685-166A5523D624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89" name="Rechte verbindingslijn 225">
                    <a:extLst>
                      <a:ext uri="{FF2B5EF4-FFF2-40B4-BE49-F238E27FC236}">
                        <a16:creationId xmlns:a16="http://schemas.microsoft.com/office/drawing/2014/main" id="{D3392DF8-547C-EA4F-BFA8-113676C6512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0" name="Rechte verbindingslijn 226">
                    <a:extLst>
                      <a:ext uri="{FF2B5EF4-FFF2-40B4-BE49-F238E27FC236}">
                        <a16:creationId xmlns:a16="http://schemas.microsoft.com/office/drawing/2014/main" id="{E6EE1B73-56A3-6849-933C-37BE449DF02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1" name="Rechte verbindingslijn 227">
                    <a:extLst>
                      <a:ext uri="{FF2B5EF4-FFF2-40B4-BE49-F238E27FC236}">
                        <a16:creationId xmlns:a16="http://schemas.microsoft.com/office/drawing/2014/main" id="{DE48DD7E-74A3-6442-8D61-984F94019E5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2" name="Rechte verbindingslijn 228">
                    <a:extLst>
                      <a:ext uri="{FF2B5EF4-FFF2-40B4-BE49-F238E27FC236}">
                        <a16:creationId xmlns:a16="http://schemas.microsoft.com/office/drawing/2014/main" id="{E27B4E18-4237-4049-A553-0380E4ACA1F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93" name="Rechte verbindingslijn 229">
                    <a:extLst>
                      <a:ext uri="{FF2B5EF4-FFF2-40B4-BE49-F238E27FC236}">
                        <a16:creationId xmlns:a16="http://schemas.microsoft.com/office/drawing/2014/main" id="{9CA2996F-1238-A54C-A420-5981942EA2A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88" name="Pijl: rechts 217">
                  <a:extLst>
                    <a:ext uri="{FF2B5EF4-FFF2-40B4-BE49-F238E27FC236}">
                      <a16:creationId xmlns:a16="http://schemas.microsoft.com/office/drawing/2014/main" id="{1190B6E6-232A-9C48-90D9-6CCD9A2360A6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77" name="Groep 9">
                <a:extLst>
                  <a:ext uri="{FF2B5EF4-FFF2-40B4-BE49-F238E27FC236}">
                    <a16:creationId xmlns:a16="http://schemas.microsoft.com/office/drawing/2014/main" id="{31A68075-5A24-724E-90B4-9E71BF6AF884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378" name="Rechthoek 357">
                  <a:extLst>
                    <a:ext uri="{FF2B5EF4-FFF2-40B4-BE49-F238E27FC236}">
                      <a16:creationId xmlns:a16="http://schemas.microsoft.com/office/drawing/2014/main" id="{75169E2E-7C2F-A349-8A32-AF162E987C92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79" name="Groep 5">
                  <a:extLst>
                    <a:ext uri="{FF2B5EF4-FFF2-40B4-BE49-F238E27FC236}">
                      <a16:creationId xmlns:a16="http://schemas.microsoft.com/office/drawing/2014/main" id="{373C8434-932B-104B-A381-A9B375ADE691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81" name="Rechte verbindingslijn 220">
                    <a:extLst>
                      <a:ext uri="{FF2B5EF4-FFF2-40B4-BE49-F238E27FC236}">
                        <a16:creationId xmlns:a16="http://schemas.microsoft.com/office/drawing/2014/main" id="{0C163F8F-0984-E746-A22C-35C58AA3690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82" name="Rechte verbindingslijn 221">
                    <a:extLst>
                      <a:ext uri="{FF2B5EF4-FFF2-40B4-BE49-F238E27FC236}">
                        <a16:creationId xmlns:a16="http://schemas.microsoft.com/office/drawing/2014/main" id="{05E30D2B-8673-474C-B79E-6D80BF9ABA2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83" name="Rechte verbindingslijn 222">
                    <a:extLst>
                      <a:ext uri="{FF2B5EF4-FFF2-40B4-BE49-F238E27FC236}">
                        <a16:creationId xmlns:a16="http://schemas.microsoft.com/office/drawing/2014/main" id="{ACCD582C-9730-874D-96B4-441ED9BD362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84" name="Rechte verbindingslijn 223">
                    <a:extLst>
                      <a:ext uri="{FF2B5EF4-FFF2-40B4-BE49-F238E27FC236}">
                        <a16:creationId xmlns:a16="http://schemas.microsoft.com/office/drawing/2014/main" id="{7C51BBA8-58D4-0C48-85F7-A5A88059C9A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85" name="Rechte verbindingslijn 224">
                    <a:extLst>
                      <a:ext uri="{FF2B5EF4-FFF2-40B4-BE49-F238E27FC236}">
                        <a16:creationId xmlns:a16="http://schemas.microsoft.com/office/drawing/2014/main" id="{C2FBDEC8-5AAA-E541-AFBF-86AEE122E08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80" name="Pijl: rechts 219">
                  <a:extLst>
                    <a:ext uri="{FF2B5EF4-FFF2-40B4-BE49-F238E27FC236}">
                      <a16:creationId xmlns:a16="http://schemas.microsoft.com/office/drawing/2014/main" id="{3DCE240A-ACE4-B543-8ED4-2A262BB12904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137" name="Tijdelijke aanduiding voor afbeelding 8">
            <a:extLst>
              <a:ext uri="{FF2B5EF4-FFF2-40B4-BE49-F238E27FC236}">
                <a16:creationId xmlns:a16="http://schemas.microsoft.com/office/drawing/2014/main" id="{9146D9F0-BC05-46EE-8943-EE0BF0E87A0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908506" y="1434"/>
            <a:ext cx="3283493" cy="6856566"/>
          </a:xfrm>
          <a:prstGeom prst="rect">
            <a:avLst/>
          </a:prstGeom>
          <a:solidFill>
            <a:schemeClr val="bg2"/>
          </a:solidFill>
        </p:spPr>
        <p:txBody>
          <a:bodyPr lIns="0" rIns="0" bIns="108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/>
              <a:t>Click the icon below </a:t>
            </a:r>
            <a:br>
              <a:rPr lang="en-GB" noProof="0"/>
            </a:br>
            <a:r>
              <a:rPr lang="en-GB" noProof="0"/>
              <a:t>to add an image.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>
                <a:solidFill>
                  <a:schemeClr val="accent2"/>
                </a:solidFill>
                <a:latin typeface="+mj-lt"/>
                <a:ea typeface="+mn-ea"/>
                <a:cs typeface="Calibri" panose="020F0502020204030204" pitchFamily="34" charset="0"/>
              </a:rPr>
              <a:t>TEXT + IMAGE (S)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02C9A5-716F-45E6-800B-D4D02CE26F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9" name="Tijdelijke aanduiding voor verticale tekst 2">
            <a:extLst>
              <a:ext uri="{FF2B5EF4-FFF2-40B4-BE49-F238E27FC236}">
                <a16:creationId xmlns:a16="http://schemas.microsoft.com/office/drawing/2014/main" id="{22DC36FE-F07A-4453-AFD5-71F411CC3DDF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98500" y="1450163"/>
            <a:ext cx="7784436" cy="4340620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Bullet</a:t>
            </a:r>
          </a:p>
          <a:p>
            <a:pPr lvl="1"/>
            <a:r>
              <a:rPr lang="en-GB" noProof="0"/>
              <a:t>Sub-bullet</a:t>
            </a:r>
          </a:p>
          <a:p>
            <a:pPr lvl="2"/>
            <a:r>
              <a:rPr lang="en-GB" noProof="0"/>
              <a:t>Default text</a:t>
            </a:r>
          </a:p>
          <a:p>
            <a:pPr lvl="3"/>
            <a:r>
              <a:rPr lang="en-GB" noProof="0"/>
              <a:t>Subtitle</a:t>
            </a:r>
          </a:p>
          <a:p>
            <a:pPr lvl="4"/>
            <a:r>
              <a:rPr lang="en-GB" noProof="0"/>
              <a:t>Numerical bullet</a:t>
            </a:r>
          </a:p>
          <a:p>
            <a:pPr lvl="5"/>
            <a:r>
              <a:rPr lang="en-GB" noProof="0"/>
              <a:t>Bullet</a:t>
            </a:r>
          </a:p>
          <a:p>
            <a:pPr lvl="6"/>
            <a:r>
              <a:rPr lang="en-GB" noProof="0"/>
              <a:t>Sub-bullet</a:t>
            </a:r>
          </a:p>
          <a:p>
            <a:pPr lvl="7"/>
            <a:r>
              <a:rPr lang="en-GB" noProof="0"/>
              <a:t>Default text</a:t>
            </a:r>
          </a:p>
          <a:p>
            <a:pPr lvl="8"/>
            <a:r>
              <a:rPr lang="en-GB" noProof="0"/>
              <a:t>Subtitle</a:t>
            </a:r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A7C1AE0B-A605-49E6-9980-3C1BDE0AE827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7784436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cxnSp>
        <p:nvCxnSpPr>
          <p:cNvPr id="149" name="Rechte verbindingslijn 148">
            <a:extLst>
              <a:ext uri="{FF2B5EF4-FFF2-40B4-BE49-F238E27FC236}">
                <a16:creationId xmlns:a16="http://schemas.microsoft.com/office/drawing/2014/main" id="{7069040F-AE7A-4FF9-AF3A-55D168037316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BD0E182-D6E7-2342-8A59-E97B18E1E4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500" y="550512"/>
            <a:ext cx="7784436" cy="249588"/>
          </a:xfrm>
        </p:spPr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  <p:sp>
        <p:nvSpPr>
          <p:cNvPr id="132" name="Tijdelijke aanduiding voor tekst 2">
            <a:extLst>
              <a:ext uri="{FF2B5EF4-FFF2-40B4-BE49-F238E27FC236}">
                <a16:creationId xmlns:a16="http://schemas.microsoft.com/office/drawing/2014/main" id="{3B12AEA4-6396-4C0E-B678-C5AB8566C2F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0" y="0"/>
            <a:ext cx="12192000" cy="792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7969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(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3" name="INSTRUCTION">
            <a:extLst>
              <a:ext uri="{FF2B5EF4-FFF2-40B4-BE49-F238E27FC236}">
                <a16:creationId xmlns:a16="http://schemas.microsoft.com/office/drawing/2014/main" id="{99FBB6ED-1C3B-9940-BDA9-2E408D0C70CE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344" name="Rechthoek 294">
              <a:extLst>
                <a:ext uri="{FF2B5EF4-FFF2-40B4-BE49-F238E27FC236}">
                  <a16:creationId xmlns:a16="http://schemas.microsoft.com/office/drawing/2014/main" id="{0839AE16-8948-8E43-ADED-DB3DABBC2329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345" name="Rechthoek 295">
              <a:extLst>
                <a:ext uri="{FF2B5EF4-FFF2-40B4-BE49-F238E27FC236}">
                  <a16:creationId xmlns:a16="http://schemas.microsoft.com/office/drawing/2014/main" id="{AB91EE95-E4FA-8A4B-8BDB-C373FE3F59E7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346" name="Ovaal 296">
              <a:extLst>
                <a:ext uri="{FF2B5EF4-FFF2-40B4-BE49-F238E27FC236}">
                  <a16:creationId xmlns:a16="http://schemas.microsoft.com/office/drawing/2014/main" id="{D0248CC4-3A43-1E4C-A1BC-B94FE06798CD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47" name="Rechthoek 297">
              <a:extLst>
                <a:ext uri="{FF2B5EF4-FFF2-40B4-BE49-F238E27FC236}">
                  <a16:creationId xmlns:a16="http://schemas.microsoft.com/office/drawing/2014/main" id="{C0A5D3A5-1326-3E4C-A080-0B218FCCA64C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348" name="Groep 298">
              <a:extLst>
                <a:ext uri="{FF2B5EF4-FFF2-40B4-BE49-F238E27FC236}">
                  <a16:creationId xmlns:a16="http://schemas.microsoft.com/office/drawing/2014/main" id="{287A9294-D52F-D442-AB4F-80F6AD00A467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394" name="Rechthoek 348">
                <a:extLst>
                  <a:ext uri="{FF2B5EF4-FFF2-40B4-BE49-F238E27FC236}">
                    <a16:creationId xmlns:a16="http://schemas.microsoft.com/office/drawing/2014/main" id="{1735F2E5-0B22-944A-ACAB-ED645973C785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5" name="Ovaal 349">
                <a:extLst>
                  <a:ext uri="{FF2B5EF4-FFF2-40B4-BE49-F238E27FC236}">
                    <a16:creationId xmlns:a16="http://schemas.microsoft.com/office/drawing/2014/main" id="{798715EB-E3B5-A24C-8FDA-4BF3E873DE95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6" name="Vrije vorm: vorm 350">
                <a:extLst>
                  <a:ext uri="{FF2B5EF4-FFF2-40B4-BE49-F238E27FC236}">
                    <a16:creationId xmlns:a16="http://schemas.microsoft.com/office/drawing/2014/main" id="{69FB8462-DAC3-1346-A43F-7BF49F73D21A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7" name="Rechthoek: afgeronde hoeken 351">
                <a:extLst>
                  <a:ext uri="{FF2B5EF4-FFF2-40B4-BE49-F238E27FC236}">
                    <a16:creationId xmlns:a16="http://schemas.microsoft.com/office/drawing/2014/main" id="{EBA483A8-D4B1-1640-AB67-DDFE4D17E715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398" name="Rechte verbindingslijn 352">
                <a:extLst>
                  <a:ext uri="{FF2B5EF4-FFF2-40B4-BE49-F238E27FC236}">
                    <a16:creationId xmlns:a16="http://schemas.microsoft.com/office/drawing/2014/main" id="{331BCA04-D085-474D-B4B2-DA9F95A7769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399" name="Rechte verbindingslijn 353">
                <a:extLst>
                  <a:ext uri="{FF2B5EF4-FFF2-40B4-BE49-F238E27FC236}">
                    <a16:creationId xmlns:a16="http://schemas.microsoft.com/office/drawing/2014/main" id="{50CEBE1D-844A-D542-92A8-4B1DCBCC7EEA}"/>
                  </a:ext>
                </a:extLst>
              </p:cNvPr>
              <p:cNvCxnSpPr>
                <a:cxnSpLocks/>
                <a:stCxn id="397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49" name="Ovaal 299">
              <a:extLst>
                <a:ext uri="{FF2B5EF4-FFF2-40B4-BE49-F238E27FC236}">
                  <a16:creationId xmlns:a16="http://schemas.microsoft.com/office/drawing/2014/main" id="{B549C968-DEFC-AC44-9471-81793E6626E7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50" name="Rechthoek 300">
              <a:extLst>
                <a:ext uri="{FF2B5EF4-FFF2-40B4-BE49-F238E27FC236}">
                  <a16:creationId xmlns:a16="http://schemas.microsoft.com/office/drawing/2014/main" id="{13305995-941F-EA47-8C44-C8713C4B871D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351" name="Groep 301">
              <a:extLst>
                <a:ext uri="{FF2B5EF4-FFF2-40B4-BE49-F238E27FC236}">
                  <a16:creationId xmlns:a16="http://schemas.microsoft.com/office/drawing/2014/main" id="{630130DB-B360-6244-980F-41E6EB61B80E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391" name="Rechthoek 345">
                <a:extLst>
                  <a:ext uri="{FF2B5EF4-FFF2-40B4-BE49-F238E27FC236}">
                    <a16:creationId xmlns:a16="http://schemas.microsoft.com/office/drawing/2014/main" id="{E805A53E-8BC9-3740-BA6D-5BF0F496438D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392" name="Rechte verbindingslijn 346">
                <a:extLst>
                  <a:ext uri="{FF2B5EF4-FFF2-40B4-BE49-F238E27FC236}">
                    <a16:creationId xmlns:a16="http://schemas.microsoft.com/office/drawing/2014/main" id="{ADC935FB-A208-0142-A52B-363031CC8835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393" name="Gelijkbenige driehoek 347">
                <a:extLst>
                  <a:ext uri="{FF2B5EF4-FFF2-40B4-BE49-F238E27FC236}">
                    <a16:creationId xmlns:a16="http://schemas.microsoft.com/office/drawing/2014/main" id="{AEA91729-CE73-A44D-950C-4C9F5B1DC211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52" name="Ovaal 302">
              <a:extLst>
                <a:ext uri="{FF2B5EF4-FFF2-40B4-BE49-F238E27FC236}">
                  <a16:creationId xmlns:a16="http://schemas.microsoft.com/office/drawing/2014/main" id="{E561C8EC-D276-2F49-898F-B3A9E62B304C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53" name="Rechthoek 303">
              <a:extLst>
                <a:ext uri="{FF2B5EF4-FFF2-40B4-BE49-F238E27FC236}">
                  <a16:creationId xmlns:a16="http://schemas.microsoft.com/office/drawing/2014/main" id="{026313B6-C23B-B648-9C68-6639E0B54CA4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354" name="Ovaal 304">
              <a:extLst>
                <a:ext uri="{FF2B5EF4-FFF2-40B4-BE49-F238E27FC236}">
                  <a16:creationId xmlns:a16="http://schemas.microsoft.com/office/drawing/2014/main" id="{218F3013-7AFF-8040-831C-1C402893F3F7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55" name="Rechthoek 305">
              <a:extLst>
                <a:ext uri="{FF2B5EF4-FFF2-40B4-BE49-F238E27FC236}">
                  <a16:creationId xmlns:a16="http://schemas.microsoft.com/office/drawing/2014/main" id="{DA96B68A-B9D4-7245-864A-8EA709918811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356" name="Groep 306">
              <a:extLst>
                <a:ext uri="{FF2B5EF4-FFF2-40B4-BE49-F238E27FC236}">
                  <a16:creationId xmlns:a16="http://schemas.microsoft.com/office/drawing/2014/main" id="{9E306F05-8EF9-8644-B135-B96C592815A1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375" name="Groep 326">
                <a:extLst>
                  <a:ext uri="{FF2B5EF4-FFF2-40B4-BE49-F238E27FC236}">
                    <a16:creationId xmlns:a16="http://schemas.microsoft.com/office/drawing/2014/main" id="{40B70782-31EC-C648-95DA-AD9E608844A5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378" name="Groep 331">
                  <a:extLst>
                    <a:ext uri="{FF2B5EF4-FFF2-40B4-BE49-F238E27FC236}">
                      <a16:creationId xmlns:a16="http://schemas.microsoft.com/office/drawing/2014/main" id="{DDE47051-2918-4C42-B710-091B09C733ED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385" name="Groep 339">
                    <a:extLst>
                      <a:ext uri="{FF2B5EF4-FFF2-40B4-BE49-F238E27FC236}">
                        <a16:creationId xmlns:a16="http://schemas.microsoft.com/office/drawing/2014/main" id="{CE8F91E9-ED37-C041-926E-AB4A126279B8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388" name="Rechthoek 342">
                      <a:extLst>
                        <a:ext uri="{FF2B5EF4-FFF2-40B4-BE49-F238E27FC236}">
                          <a16:creationId xmlns:a16="http://schemas.microsoft.com/office/drawing/2014/main" id="{E0D80ADE-6CFE-1D48-9C61-144D601C790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89" name="Rechthoek 343">
                      <a:extLst>
                        <a:ext uri="{FF2B5EF4-FFF2-40B4-BE49-F238E27FC236}">
                          <a16:creationId xmlns:a16="http://schemas.microsoft.com/office/drawing/2014/main" id="{27A7189C-A587-0745-AD72-66028AE5A08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90" name="Ovaal 344">
                      <a:extLst>
                        <a:ext uri="{FF2B5EF4-FFF2-40B4-BE49-F238E27FC236}">
                          <a16:creationId xmlns:a16="http://schemas.microsoft.com/office/drawing/2014/main" id="{98DA71AA-02E9-AE4F-B525-6D6F57B1EF1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386" name="Afbeelding 340">
                    <a:extLst>
                      <a:ext uri="{FF2B5EF4-FFF2-40B4-BE49-F238E27FC236}">
                        <a16:creationId xmlns:a16="http://schemas.microsoft.com/office/drawing/2014/main" id="{119E82CE-B346-8E45-A469-1AEEFC200475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387" name="Afbeelding 341">
                    <a:extLst>
                      <a:ext uri="{FF2B5EF4-FFF2-40B4-BE49-F238E27FC236}">
                        <a16:creationId xmlns:a16="http://schemas.microsoft.com/office/drawing/2014/main" id="{E83C882F-967C-9345-B2EB-CB622AC91BB0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79" name="Groep 332">
                  <a:extLst>
                    <a:ext uri="{FF2B5EF4-FFF2-40B4-BE49-F238E27FC236}">
                      <a16:creationId xmlns:a16="http://schemas.microsoft.com/office/drawing/2014/main" id="{108968DB-C56A-1044-80B5-C9901F03113F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383" name="Rechthoek 337">
                    <a:extLst>
                      <a:ext uri="{FF2B5EF4-FFF2-40B4-BE49-F238E27FC236}">
                        <a16:creationId xmlns:a16="http://schemas.microsoft.com/office/drawing/2014/main" id="{84889D16-7944-AB45-8F2F-FDCDCFE5B95A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84" name="Rechthoek 338">
                    <a:extLst>
                      <a:ext uri="{FF2B5EF4-FFF2-40B4-BE49-F238E27FC236}">
                        <a16:creationId xmlns:a16="http://schemas.microsoft.com/office/drawing/2014/main" id="{1CDD89BA-8FEE-A446-AC60-77418E84E47F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380" name="Groep 333">
                  <a:extLst>
                    <a:ext uri="{FF2B5EF4-FFF2-40B4-BE49-F238E27FC236}">
                      <a16:creationId xmlns:a16="http://schemas.microsoft.com/office/drawing/2014/main" id="{95566003-B0FA-1F4B-9E42-7FA35FBA3BEA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381" name="Rechthoek 335">
                    <a:extLst>
                      <a:ext uri="{FF2B5EF4-FFF2-40B4-BE49-F238E27FC236}">
                        <a16:creationId xmlns:a16="http://schemas.microsoft.com/office/drawing/2014/main" id="{04661669-A30E-FF48-8057-FCE48640D20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82" name="Rechthoek 336">
                    <a:extLst>
                      <a:ext uri="{FF2B5EF4-FFF2-40B4-BE49-F238E27FC236}">
                        <a16:creationId xmlns:a16="http://schemas.microsoft.com/office/drawing/2014/main" id="{CE2FF6D1-052A-3643-97A4-23242BAF1D01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376" name="Rechthoek 327">
                <a:extLst>
                  <a:ext uri="{FF2B5EF4-FFF2-40B4-BE49-F238E27FC236}">
                    <a16:creationId xmlns:a16="http://schemas.microsoft.com/office/drawing/2014/main" id="{93E61388-3587-D840-94E0-B7649D96FE16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377" name="Gelijkbenige driehoek 330">
                <a:extLst>
                  <a:ext uri="{FF2B5EF4-FFF2-40B4-BE49-F238E27FC236}">
                    <a16:creationId xmlns:a16="http://schemas.microsoft.com/office/drawing/2014/main" id="{F0D443D5-E795-CA48-A6A6-F100E9952CE8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57" name="Groep 307">
              <a:extLst>
                <a:ext uri="{FF2B5EF4-FFF2-40B4-BE49-F238E27FC236}">
                  <a16:creationId xmlns:a16="http://schemas.microsoft.com/office/drawing/2014/main" id="{5FAB4170-7465-7D47-B669-3EB9CEA42C1E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361" name="Rechthoek 311">
                <a:extLst>
                  <a:ext uri="{FF2B5EF4-FFF2-40B4-BE49-F238E27FC236}">
                    <a16:creationId xmlns:a16="http://schemas.microsoft.com/office/drawing/2014/main" id="{8383DC17-C5A7-EC4B-9CF7-A4D88129F04B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2" name="Rechthoek 312">
                <a:extLst>
                  <a:ext uri="{FF2B5EF4-FFF2-40B4-BE49-F238E27FC236}">
                    <a16:creationId xmlns:a16="http://schemas.microsoft.com/office/drawing/2014/main" id="{A7D5C571-5308-CB4F-925A-D75D23E313CA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3" name="Tekstvak 313">
                <a:extLst>
                  <a:ext uri="{FF2B5EF4-FFF2-40B4-BE49-F238E27FC236}">
                    <a16:creationId xmlns:a16="http://schemas.microsoft.com/office/drawing/2014/main" id="{F179DAEC-70E1-1D4C-8AA2-153550E727EA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364" name="Tekstvak 314">
                <a:extLst>
                  <a:ext uri="{FF2B5EF4-FFF2-40B4-BE49-F238E27FC236}">
                    <a16:creationId xmlns:a16="http://schemas.microsoft.com/office/drawing/2014/main" id="{31D32908-AEE8-D249-AA6E-9DB3BC1518D8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365" name="Vrije vorm: vorm 315">
                <a:extLst>
                  <a:ext uri="{FF2B5EF4-FFF2-40B4-BE49-F238E27FC236}">
                    <a16:creationId xmlns:a16="http://schemas.microsoft.com/office/drawing/2014/main" id="{46099029-DB7E-5F46-B587-E49922F3F6B6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6" name="Gelijkbenige driehoek 316">
                <a:extLst>
                  <a:ext uri="{FF2B5EF4-FFF2-40B4-BE49-F238E27FC236}">
                    <a16:creationId xmlns:a16="http://schemas.microsoft.com/office/drawing/2014/main" id="{7AAAB311-3A1E-EA46-BD8F-52F377F336DE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67" name="Groep 318">
                <a:extLst>
                  <a:ext uri="{FF2B5EF4-FFF2-40B4-BE49-F238E27FC236}">
                    <a16:creationId xmlns:a16="http://schemas.microsoft.com/office/drawing/2014/main" id="{2907BD60-75BF-A74F-ABA2-63C9D8811B6D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372" name="Rechthoek 323">
                  <a:extLst>
                    <a:ext uri="{FF2B5EF4-FFF2-40B4-BE49-F238E27FC236}">
                      <a16:creationId xmlns:a16="http://schemas.microsoft.com/office/drawing/2014/main" id="{1F1273D8-EC61-F543-8E20-19B6C4FF2CE4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3" name="Rechthoek 324">
                  <a:extLst>
                    <a:ext uri="{FF2B5EF4-FFF2-40B4-BE49-F238E27FC236}">
                      <a16:creationId xmlns:a16="http://schemas.microsoft.com/office/drawing/2014/main" id="{5F1A1D8B-DD53-1149-930B-B3117F036C95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4" name="Rechthoek 325">
                  <a:extLst>
                    <a:ext uri="{FF2B5EF4-FFF2-40B4-BE49-F238E27FC236}">
                      <a16:creationId xmlns:a16="http://schemas.microsoft.com/office/drawing/2014/main" id="{5CA42E3E-8D2F-034C-82DF-B0B549EA078F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68" name="Groep 319">
                <a:extLst>
                  <a:ext uri="{FF2B5EF4-FFF2-40B4-BE49-F238E27FC236}">
                    <a16:creationId xmlns:a16="http://schemas.microsoft.com/office/drawing/2014/main" id="{49422C0B-B7C9-2647-A521-0CC5C73DAE4D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369" name="Rechthoek 320">
                  <a:extLst>
                    <a:ext uri="{FF2B5EF4-FFF2-40B4-BE49-F238E27FC236}">
                      <a16:creationId xmlns:a16="http://schemas.microsoft.com/office/drawing/2014/main" id="{BED3B233-F4FF-1F45-AB6C-EDB8454B208C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0" name="Rechthoek 321">
                  <a:extLst>
                    <a:ext uri="{FF2B5EF4-FFF2-40B4-BE49-F238E27FC236}">
                      <a16:creationId xmlns:a16="http://schemas.microsoft.com/office/drawing/2014/main" id="{75D0EA4B-18A7-134B-993D-2E485428BCCB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1" name="Rechthoek 322">
                  <a:extLst>
                    <a:ext uri="{FF2B5EF4-FFF2-40B4-BE49-F238E27FC236}">
                      <a16:creationId xmlns:a16="http://schemas.microsoft.com/office/drawing/2014/main" id="{1EE82638-6FFB-0F42-B596-A2F314BCA9A3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358" name="ICOON_info">
              <a:extLst>
                <a:ext uri="{FF2B5EF4-FFF2-40B4-BE49-F238E27FC236}">
                  <a16:creationId xmlns:a16="http://schemas.microsoft.com/office/drawing/2014/main" id="{1AC92E27-2375-0544-8010-BE35C9C8E90E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359" name="Ovaal 309">
                <a:extLst>
                  <a:ext uri="{FF2B5EF4-FFF2-40B4-BE49-F238E27FC236}">
                    <a16:creationId xmlns:a16="http://schemas.microsoft.com/office/drawing/2014/main" id="{8816AA20-EB85-E442-95D6-C348A68B0BDD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0" name="Graphic 163" descr="Informatie">
                <a:extLst>
                  <a:ext uri="{FF2B5EF4-FFF2-40B4-BE49-F238E27FC236}">
                    <a16:creationId xmlns:a16="http://schemas.microsoft.com/office/drawing/2014/main" id="{1631A9AC-F2FB-1D42-90F0-A9B39A986705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sp>
        <p:nvSpPr>
          <p:cNvPr id="137" name="Tijdelijke aanduiding voor afbeelding 8">
            <a:extLst>
              <a:ext uri="{FF2B5EF4-FFF2-40B4-BE49-F238E27FC236}">
                <a16:creationId xmlns:a16="http://schemas.microsoft.com/office/drawing/2014/main" id="{9146D9F0-BC05-46EE-8943-EE0BF0E87A0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1434"/>
            <a:ext cx="6096000" cy="6856566"/>
          </a:xfrm>
          <a:prstGeom prst="rect">
            <a:avLst/>
          </a:prstGeom>
          <a:solidFill>
            <a:schemeClr val="bg2"/>
          </a:solidFill>
        </p:spPr>
        <p:txBody>
          <a:bodyPr bIns="1080000" anchor="ctr"/>
          <a:lstStyle>
            <a:lvl1pPr marL="0" indent="0" algn="ctr">
              <a:lnSpc>
                <a:spcPts val="168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/>
              <a:t>Click the icon below </a:t>
            </a:r>
            <a:br>
              <a:rPr lang="en-GB" noProof="0"/>
            </a:br>
            <a:r>
              <a:rPr lang="en-GB" noProof="0"/>
              <a:t>to add an image.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TEXT + IMAGE (M)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02C9A5-716F-45E6-800B-D4D02CE26F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9" name="Tijdelijke aanduiding voor verticale tekst 2">
            <a:extLst>
              <a:ext uri="{FF2B5EF4-FFF2-40B4-BE49-F238E27FC236}">
                <a16:creationId xmlns:a16="http://schemas.microsoft.com/office/drawing/2014/main" id="{22DC36FE-F07A-4453-AFD5-71F411CC3DDF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98500" y="1450163"/>
            <a:ext cx="4952161" cy="4340620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Default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noProof="0" dirty="0"/>
              <a:t>Default text</a:t>
            </a:r>
          </a:p>
          <a:p>
            <a:pPr lvl="8"/>
            <a:r>
              <a:rPr lang="en-GB" noProof="0" dirty="0"/>
              <a:t>Subtitle</a:t>
            </a:r>
          </a:p>
          <a:p>
            <a:pPr lvl="8"/>
            <a:endParaRPr lang="en-GB" noProof="0" dirty="0"/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A7C1AE0B-A605-49E6-9980-3C1BDE0AE827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4952161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cxnSp>
        <p:nvCxnSpPr>
          <p:cNvPr id="148" name="Rechte verbindingslijn 147">
            <a:extLst>
              <a:ext uri="{FF2B5EF4-FFF2-40B4-BE49-F238E27FC236}">
                <a16:creationId xmlns:a16="http://schemas.microsoft.com/office/drawing/2014/main" id="{962EF09A-F556-49A3-BBA3-B980D5D25524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9" name="INSTRUCTION">
            <a:extLst>
              <a:ext uri="{FF2B5EF4-FFF2-40B4-BE49-F238E27FC236}">
                <a16:creationId xmlns:a16="http://schemas.microsoft.com/office/drawing/2014/main" id="{BB73FD21-276E-2244-98D7-D8EE4BBED5EF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150" name="Rechthoek 329">
              <a:extLst>
                <a:ext uri="{FF2B5EF4-FFF2-40B4-BE49-F238E27FC236}">
                  <a16:creationId xmlns:a16="http://schemas.microsoft.com/office/drawing/2014/main" id="{4CA562C9-22BC-BB42-B953-9E5B6C5B71A1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279" name="Ovaal 317">
              <a:extLst>
                <a:ext uri="{FF2B5EF4-FFF2-40B4-BE49-F238E27FC236}">
                  <a16:creationId xmlns:a16="http://schemas.microsoft.com/office/drawing/2014/main" id="{40AEB44F-56D9-B54D-995A-552062EF3BF2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280" name="Rechthoek 319">
              <a:extLst>
                <a:ext uri="{FF2B5EF4-FFF2-40B4-BE49-F238E27FC236}">
                  <a16:creationId xmlns:a16="http://schemas.microsoft.com/office/drawing/2014/main" id="{D8665C7A-96E3-1146-95BF-A6351AABA6A3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7800" marR="0" lvl="0" indent="-17780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281" name="Ovaal 320">
              <a:extLst>
                <a:ext uri="{FF2B5EF4-FFF2-40B4-BE49-F238E27FC236}">
                  <a16:creationId xmlns:a16="http://schemas.microsoft.com/office/drawing/2014/main" id="{5212FB1D-D595-134B-960A-9316B1074F55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282" name="Rechthoek 328">
              <a:extLst>
                <a:ext uri="{FF2B5EF4-FFF2-40B4-BE49-F238E27FC236}">
                  <a16:creationId xmlns:a16="http://schemas.microsoft.com/office/drawing/2014/main" id="{3DC02781-3254-2549-9462-602F16CECF13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283" name="Rechthoek 180">
              <a:extLst>
                <a:ext uri="{FF2B5EF4-FFF2-40B4-BE49-F238E27FC236}">
                  <a16:creationId xmlns:a16="http://schemas.microsoft.com/office/drawing/2014/main" id="{5322F84C-F619-6545-92C6-13D587C2173A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415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2"/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 </a:t>
              </a:r>
            </a:p>
          </p:txBody>
        </p:sp>
        <p:sp>
          <p:nvSpPr>
            <p:cNvPr id="284" name="Ovaal 182">
              <a:extLst>
                <a:ext uri="{FF2B5EF4-FFF2-40B4-BE49-F238E27FC236}">
                  <a16:creationId xmlns:a16="http://schemas.microsoft.com/office/drawing/2014/main" id="{052D19DC-E155-B440-980C-039994A43368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85" name="Rechthoek 183">
              <a:extLst>
                <a:ext uri="{FF2B5EF4-FFF2-40B4-BE49-F238E27FC236}">
                  <a16:creationId xmlns:a16="http://schemas.microsoft.com/office/drawing/2014/main" id="{EDB7CD56-C566-4745-9D84-424019538157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Calibri" panose="020F0502020204030204" pitchFamily="34" charset="0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286" name="Ovaal 185">
              <a:extLst>
                <a:ext uri="{FF2B5EF4-FFF2-40B4-BE49-F238E27FC236}">
                  <a16:creationId xmlns:a16="http://schemas.microsoft.com/office/drawing/2014/main" id="{52E9FDF3-E9B0-1943-A48B-B53BC614E7F8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87" name="Rechthoek 186">
              <a:extLst>
                <a:ext uri="{FF2B5EF4-FFF2-40B4-BE49-F238E27FC236}">
                  <a16:creationId xmlns:a16="http://schemas.microsoft.com/office/drawing/2014/main" id="{57786E88-4D3A-3744-ABF0-8920622553DA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288" name="Ovaal 188">
              <a:extLst>
                <a:ext uri="{FF2B5EF4-FFF2-40B4-BE49-F238E27FC236}">
                  <a16:creationId xmlns:a16="http://schemas.microsoft.com/office/drawing/2014/main" id="{30FC64B9-AF68-FE47-9D48-65582D960B8C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289" name="Rechthoek 189">
              <a:extLst>
                <a:ext uri="{FF2B5EF4-FFF2-40B4-BE49-F238E27FC236}">
                  <a16:creationId xmlns:a16="http://schemas.microsoft.com/office/drawing/2014/main" id="{0D7D2FA5-01F9-1541-943A-D26CF6C2B056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Numerical bullet</a:t>
              </a:r>
            </a:p>
          </p:txBody>
        </p:sp>
        <p:sp>
          <p:nvSpPr>
            <p:cNvPr id="290" name="Ovaal 191">
              <a:extLst>
                <a:ext uri="{FF2B5EF4-FFF2-40B4-BE49-F238E27FC236}">
                  <a16:creationId xmlns:a16="http://schemas.microsoft.com/office/drawing/2014/main" id="{E06189CA-D36C-EC4F-B15B-9286BE441F9D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291" name="Rechthoek 192">
              <a:extLst>
                <a:ext uri="{FF2B5EF4-FFF2-40B4-BE49-F238E27FC236}">
                  <a16:creationId xmlns:a16="http://schemas.microsoft.com/office/drawing/2014/main" id="{6B47431C-973B-774D-9815-E7D2FEF37070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8775" marR="0" lvl="0" indent="-1762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</a:t>
              </a:r>
            </a:p>
          </p:txBody>
        </p:sp>
        <p:sp>
          <p:nvSpPr>
            <p:cNvPr id="292" name="Ovaal 195">
              <a:extLst>
                <a:ext uri="{FF2B5EF4-FFF2-40B4-BE49-F238E27FC236}">
                  <a16:creationId xmlns:a16="http://schemas.microsoft.com/office/drawing/2014/main" id="{59BE6B7B-D303-F24A-BC6E-D51E522F7038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293" name="Rechthoek 196">
              <a:extLst>
                <a:ext uri="{FF2B5EF4-FFF2-40B4-BE49-F238E27FC236}">
                  <a16:creationId xmlns:a16="http://schemas.microsoft.com/office/drawing/2014/main" id="{40804BEC-2671-EA44-9641-C93728A43CBB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294" name="Ovaal 197">
              <a:extLst>
                <a:ext uri="{FF2B5EF4-FFF2-40B4-BE49-F238E27FC236}">
                  <a16:creationId xmlns:a16="http://schemas.microsoft.com/office/drawing/2014/main" id="{42B63D0F-FBCA-9A4E-BD32-E4639714910E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295" name="Rechthoek 198">
              <a:extLst>
                <a:ext uri="{FF2B5EF4-FFF2-40B4-BE49-F238E27FC236}">
                  <a16:creationId xmlns:a16="http://schemas.microsoft.com/office/drawing/2014/main" id="{19679B71-2479-9E47-AB79-C6010156215F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296" name="Ovaal 200">
              <a:extLst>
                <a:ext uri="{FF2B5EF4-FFF2-40B4-BE49-F238E27FC236}">
                  <a16:creationId xmlns:a16="http://schemas.microsoft.com/office/drawing/2014/main" id="{28D549DB-F09D-8343-BA54-60E8E17EFFCD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297" name="Rechthoek 202">
              <a:extLst>
                <a:ext uri="{FF2B5EF4-FFF2-40B4-BE49-F238E27FC236}">
                  <a16:creationId xmlns:a16="http://schemas.microsoft.com/office/drawing/2014/main" id="{85C2F4F5-26A8-3649-8306-9B3539FA4578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298" name="Rechthoek 331">
              <a:extLst>
                <a:ext uri="{FF2B5EF4-FFF2-40B4-BE49-F238E27FC236}">
                  <a16:creationId xmlns:a16="http://schemas.microsoft.com/office/drawing/2014/main" id="{38370556-87CD-8A44-8AEC-7474BBE2CCE5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299" name="ICOON_info">
              <a:extLst>
                <a:ext uri="{FF2B5EF4-FFF2-40B4-BE49-F238E27FC236}">
                  <a16:creationId xmlns:a16="http://schemas.microsoft.com/office/drawing/2014/main" id="{C1947C37-C18D-F145-A63C-8323F0BF7382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341" name="Ovaal 1">
                <a:extLst>
                  <a:ext uri="{FF2B5EF4-FFF2-40B4-BE49-F238E27FC236}">
                    <a16:creationId xmlns:a16="http://schemas.microsoft.com/office/drawing/2014/main" id="{2A2B453C-B2A5-B148-B6B9-1E9CA3469737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42" name="Graphic 163" descr="Informatie">
                <a:extLst>
                  <a:ext uri="{FF2B5EF4-FFF2-40B4-BE49-F238E27FC236}">
                    <a16:creationId xmlns:a16="http://schemas.microsoft.com/office/drawing/2014/main" id="{DF295D1E-5790-AD4D-B559-749331BDAA29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00" name="VOORBEELD">
              <a:extLst>
                <a:ext uri="{FF2B5EF4-FFF2-40B4-BE49-F238E27FC236}">
                  <a16:creationId xmlns:a16="http://schemas.microsoft.com/office/drawing/2014/main" id="{7210362A-E5E4-9148-BC2A-3715CF6FC49B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01" name="Rechthoek 335">
                <a:extLst>
                  <a:ext uri="{FF2B5EF4-FFF2-40B4-BE49-F238E27FC236}">
                    <a16:creationId xmlns:a16="http://schemas.microsoft.com/office/drawing/2014/main" id="{41657971-E68B-E445-8F65-66DB651D8F30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02" name="Rechthoek 337">
                <a:extLst>
                  <a:ext uri="{FF2B5EF4-FFF2-40B4-BE49-F238E27FC236}">
                    <a16:creationId xmlns:a16="http://schemas.microsoft.com/office/drawing/2014/main" id="{5D434446-385A-3A4B-BABA-0FAD575CCF39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03" name="Groep 230">
                <a:extLst>
                  <a:ext uri="{FF2B5EF4-FFF2-40B4-BE49-F238E27FC236}">
                    <a16:creationId xmlns:a16="http://schemas.microsoft.com/office/drawing/2014/main" id="{7DC3DF0E-BEF1-2F4A-87D9-82511007031F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334" name="Groep 232">
                  <a:extLst>
                    <a:ext uri="{FF2B5EF4-FFF2-40B4-BE49-F238E27FC236}">
                      <a16:creationId xmlns:a16="http://schemas.microsoft.com/office/drawing/2014/main" id="{1FED61AB-0D01-2040-8971-8E5E0BCCEC6A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36" name="Rechte verbindingslijn 234">
                    <a:extLst>
                      <a:ext uri="{FF2B5EF4-FFF2-40B4-BE49-F238E27FC236}">
                        <a16:creationId xmlns:a16="http://schemas.microsoft.com/office/drawing/2014/main" id="{30B09262-1A11-F444-8536-28E07C287B1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7" name="Rechte verbindingslijn 235">
                    <a:extLst>
                      <a:ext uri="{FF2B5EF4-FFF2-40B4-BE49-F238E27FC236}">
                        <a16:creationId xmlns:a16="http://schemas.microsoft.com/office/drawing/2014/main" id="{6DA280FE-8223-9243-8F91-C977611E349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8" name="Rechte verbindingslijn 236">
                    <a:extLst>
                      <a:ext uri="{FF2B5EF4-FFF2-40B4-BE49-F238E27FC236}">
                        <a16:creationId xmlns:a16="http://schemas.microsoft.com/office/drawing/2014/main" id="{38450E00-1112-9D47-9FA8-548D576C461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9" name="Rechte verbindingslijn 237">
                    <a:extLst>
                      <a:ext uri="{FF2B5EF4-FFF2-40B4-BE49-F238E27FC236}">
                        <a16:creationId xmlns:a16="http://schemas.microsoft.com/office/drawing/2014/main" id="{C32FF7BA-70F2-CD47-B6FC-2AAFA5A1B23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0" name="Rechte verbindingslijn 238">
                    <a:extLst>
                      <a:ext uri="{FF2B5EF4-FFF2-40B4-BE49-F238E27FC236}">
                        <a16:creationId xmlns:a16="http://schemas.microsoft.com/office/drawing/2014/main" id="{5B1DB936-C2B4-F744-AF39-BF4C89C5E94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35" name="Pijl: rechts 233">
                  <a:extLst>
                    <a:ext uri="{FF2B5EF4-FFF2-40B4-BE49-F238E27FC236}">
                      <a16:creationId xmlns:a16="http://schemas.microsoft.com/office/drawing/2014/main" id="{F80CF8B3-409D-0D4B-8DD9-B1A2D2983B8B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04" name="Groep 239">
                <a:extLst>
                  <a:ext uri="{FF2B5EF4-FFF2-40B4-BE49-F238E27FC236}">
                    <a16:creationId xmlns:a16="http://schemas.microsoft.com/office/drawing/2014/main" id="{8B20D04E-F1D3-B44A-BA3C-2AA8E442DFE2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327" name="Groep 241">
                  <a:extLst>
                    <a:ext uri="{FF2B5EF4-FFF2-40B4-BE49-F238E27FC236}">
                      <a16:creationId xmlns:a16="http://schemas.microsoft.com/office/drawing/2014/main" id="{0F11C4E2-6BDD-6744-AA0E-ED1FEA66BA85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29" name="Rechte verbindingslijn 243">
                    <a:extLst>
                      <a:ext uri="{FF2B5EF4-FFF2-40B4-BE49-F238E27FC236}">
                        <a16:creationId xmlns:a16="http://schemas.microsoft.com/office/drawing/2014/main" id="{CFFD38E3-62C0-5946-B984-F28EE29EB50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0" name="Rechte verbindingslijn 244">
                    <a:extLst>
                      <a:ext uri="{FF2B5EF4-FFF2-40B4-BE49-F238E27FC236}">
                        <a16:creationId xmlns:a16="http://schemas.microsoft.com/office/drawing/2014/main" id="{2B054F5A-DB88-834A-AD4C-028D16D43D3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1" name="Rechte verbindingslijn 245">
                    <a:extLst>
                      <a:ext uri="{FF2B5EF4-FFF2-40B4-BE49-F238E27FC236}">
                        <a16:creationId xmlns:a16="http://schemas.microsoft.com/office/drawing/2014/main" id="{973C2E07-219A-094B-96AB-D8945DD880E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2" name="Rechte verbindingslijn 246">
                    <a:extLst>
                      <a:ext uri="{FF2B5EF4-FFF2-40B4-BE49-F238E27FC236}">
                        <a16:creationId xmlns:a16="http://schemas.microsoft.com/office/drawing/2014/main" id="{4F8052EA-997F-C246-B16A-E9BFE14BA6A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3" name="Rechte verbindingslijn 247">
                    <a:extLst>
                      <a:ext uri="{FF2B5EF4-FFF2-40B4-BE49-F238E27FC236}">
                        <a16:creationId xmlns:a16="http://schemas.microsoft.com/office/drawing/2014/main" id="{AF81CA6C-DBDF-694B-B763-E72B35FF96B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28" name="Pijl: rechts 242">
                  <a:extLst>
                    <a:ext uri="{FF2B5EF4-FFF2-40B4-BE49-F238E27FC236}">
                      <a16:creationId xmlns:a16="http://schemas.microsoft.com/office/drawing/2014/main" id="{4296E69F-7C0D-3641-B364-2357C592CCE0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05" name="Rechte verbindingslijn 340">
                <a:extLst>
                  <a:ext uri="{FF2B5EF4-FFF2-40B4-BE49-F238E27FC236}">
                    <a16:creationId xmlns:a16="http://schemas.microsoft.com/office/drawing/2014/main" id="{987C1FCD-9E88-FF48-A1F9-B954A4CC5B8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06" name="Rechte verbindingslijn 341">
                <a:extLst>
                  <a:ext uri="{FF2B5EF4-FFF2-40B4-BE49-F238E27FC236}">
                    <a16:creationId xmlns:a16="http://schemas.microsoft.com/office/drawing/2014/main" id="{F97339AE-969C-9D42-9D3F-B6E7831D185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307" name="Rechthoek 344">
                <a:extLst>
                  <a:ext uri="{FF2B5EF4-FFF2-40B4-BE49-F238E27FC236}">
                    <a16:creationId xmlns:a16="http://schemas.microsoft.com/office/drawing/2014/main" id="{F4485CDC-D672-A24B-AB74-4990D16B824C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308" name="Rechthoek 345">
                <a:extLst>
                  <a:ext uri="{FF2B5EF4-FFF2-40B4-BE49-F238E27FC236}">
                    <a16:creationId xmlns:a16="http://schemas.microsoft.com/office/drawing/2014/main" id="{329A07E7-AF7F-E548-A02D-137F330AE30D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309" name="Groep 11">
                <a:extLst>
                  <a:ext uri="{FF2B5EF4-FFF2-40B4-BE49-F238E27FC236}">
                    <a16:creationId xmlns:a16="http://schemas.microsoft.com/office/drawing/2014/main" id="{61185EAE-6B89-5C48-913B-019D702BF9E5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319" name="Rechthoek 346">
                  <a:extLst>
                    <a:ext uri="{FF2B5EF4-FFF2-40B4-BE49-F238E27FC236}">
                      <a16:creationId xmlns:a16="http://schemas.microsoft.com/office/drawing/2014/main" id="{75518A03-ED54-3B41-A5A8-268087B14389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20" name="Groep 6">
                  <a:extLst>
                    <a:ext uri="{FF2B5EF4-FFF2-40B4-BE49-F238E27FC236}">
                      <a16:creationId xmlns:a16="http://schemas.microsoft.com/office/drawing/2014/main" id="{CDEF1A2B-4E33-F347-B784-5C16D4BC267A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22" name="Rechte verbindingslijn 225">
                    <a:extLst>
                      <a:ext uri="{FF2B5EF4-FFF2-40B4-BE49-F238E27FC236}">
                        <a16:creationId xmlns:a16="http://schemas.microsoft.com/office/drawing/2014/main" id="{278CA723-187E-A64B-96F1-007EA583F78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3" name="Rechte verbindingslijn 226">
                    <a:extLst>
                      <a:ext uri="{FF2B5EF4-FFF2-40B4-BE49-F238E27FC236}">
                        <a16:creationId xmlns:a16="http://schemas.microsoft.com/office/drawing/2014/main" id="{C1B90F5E-AA77-7B45-87DD-034CC05B55A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4" name="Rechte verbindingslijn 227">
                    <a:extLst>
                      <a:ext uri="{FF2B5EF4-FFF2-40B4-BE49-F238E27FC236}">
                        <a16:creationId xmlns:a16="http://schemas.microsoft.com/office/drawing/2014/main" id="{4F1AF00F-C681-9647-A5F8-60DA8B73526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5" name="Rechte verbindingslijn 228">
                    <a:extLst>
                      <a:ext uri="{FF2B5EF4-FFF2-40B4-BE49-F238E27FC236}">
                        <a16:creationId xmlns:a16="http://schemas.microsoft.com/office/drawing/2014/main" id="{75BBF36F-5307-7048-839A-989E0AD831A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6" name="Rechte verbindingslijn 229">
                    <a:extLst>
                      <a:ext uri="{FF2B5EF4-FFF2-40B4-BE49-F238E27FC236}">
                        <a16:creationId xmlns:a16="http://schemas.microsoft.com/office/drawing/2014/main" id="{5ECD924A-7C38-C74B-AE64-E51F86B966C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21" name="Pijl: rechts 217">
                  <a:extLst>
                    <a:ext uri="{FF2B5EF4-FFF2-40B4-BE49-F238E27FC236}">
                      <a16:creationId xmlns:a16="http://schemas.microsoft.com/office/drawing/2014/main" id="{70134984-204E-6042-A71C-8AFBD9403179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10" name="Groep 9">
                <a:extLst>
                  <a:ext uri="{FF2B5EF4-FFF2-40B4-BE49-F238E27FC236}">
                    <a16:creationId xmlns:a16="http://schemas.microsoft.com/office/drawing/2014/main" id="{965AF50C-F78D-DF44-B762-93CAC78A81D8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311" name="Rechthoek 357">
                  <a:extLst>
                    <a:ext uri="{FF2B5EF4-FFF2-40B4-BE49-F238E27FC236}">
                      <a16:creationId xmlns:a16="http://schemas.microsoft.com/office/drawing/2014/main" id="{1F8A9E99-9BF3-CD43-A340-417557A23C01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12" name="Groep 5">
                  <a:extLst>
                    <a:ext uri="{FF2B5EF4-FFF2-40B4-BE49-F238E27FC236}">
                      <a16:creationId xmlns:a16="http://schemas.microsoft.com/office/drawing/2014/main" id="{DCCA359F-F23F-D94B-8AE7-3F5D02652F32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14" name="Rechte verbindingslijn 220">
                    <a:extLst>
                      <a:ext uri="{FF2B5EF4-FFF2-40B4-BE49-F238E27FC236}">
                        <a16:creationId xmlns:a16="http://schemas.microsoft.com/office/drawing/2014/main" id="{FB61754B-676B-EB44-B397-7A522395E08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5" name="Rechte verbindingslijn 221">
                    <a:extLst>
                      <a:ext uri="{FF2B5EF4-FFF2-40B4-BE49-F238E27FC236}">
                        <a16:creationId xmlns:a16="http://schemas.microsoft.com/office/drawing/2014/main" id="{7946911C-1B96-6D4E-A293-9E10060234B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6" name="Rechte verbindingslijn 222">
                    <a:extLst>
                      <a:ext uri="{FF2B5EF4-FFF2-40B4-BE49-F238E27FC236}">
                        <a16:creationId xmlns:a16="http://schemas.microsoft.com/office/drawing/2014/main" id="{E829D445-9A62-4543-AF2F-B86F9C9EF2D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7" name="Rechte verbindingslijn 223">
                    <a:extLst>
                      <a:ext uri="{FF2B5EF4-FFF2-40B4-BE49-F238E27FC236}">
                        <a16:creationId xmlns:a16="http://schemas.microsoft.com/office/drawing/2014/main" id="{4A6D42C7-2EA6-3F43-983F-A4B7351857D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8" name="Rechte verbindingslijn 224">
                    <a:extLst>
                      <a:ext uri="{FF2B5EF4-FFF2-40B4-BE49-F238E27FC236}">
                        <a16:creationId xmlns:a16="http://schemas.microsoft.com/office/drawing/2014/main" id="{9A3F31B3-BD3C-224B-B90F-D42D4CF71E6F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13" name="Pijl: rechts 219">
                  <a:extLst>
                    <a:ext uri="{FF2B5EF4-FFF2-40B4-BE49-F238E27FC236}">
                      <a16:creationId xmlns:a16="http://schemas.microsoft.com/office/drawing/2014/main" id="{2E31FF04-050D-544A-8A6C-4A6F52B3B297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9449175-82A1-5045-813A-BA36C0DF64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500" y="550512"/>
            <a:ext cx="4952161" cy="249588"/>
          </a:xfrm>
        </p:spPr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  <p:sp>
        <p:nvSpPr>
          <p:cNvPr id="132" name="Tijdelijke aanduiding voor tekst 2">
            <a:extLst>
              <a:ext uri="{FF2B5EF4-FFF2-40B4-BE49-F238E27FC236}">
                <a16:creationId xmlns:a16="http://schemas.microsoft.com/office/drawing/2014/main" id="{31024B91-8054-4C47-942F-D1D9503B024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0" y="0"/>
            <a:ext cx="12192000" cy="792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8134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 (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4" name="INSTRUCTION">
            <a:extLst>
              <a:ext uri="{FF2B5EF4-FFF2-40B4-BE49-F238E27FC236}">
                <a16:creationId xmlns:a16="http://schemas.microsoft.com/office/drawing/2014/main" id="{227FB6B7-1721-4449-BBE9-519B22AADC5B}"/>
              </a:ext>
            </a:extLst>
          </p:cNvPr>
          <p:cNvGrpSpPr/>
          <p:nvPr userDrawn="1"/>
        </p:nvGrpSpPr>
        <p:grpSpPr>
          <a:xfrm>
            <a:off x="12377595" y="0"/>
            <a:ext cx="3693386" cy="6261886"/>
            <a:chOff x="-3786437" y="0"/>
            <a:chExt cx="3693386" cy="6261886"/>
          </a:xfrm>
        </p:grpSpPr>
        <p:sp>
          <p:nvSpPr>
            <p:cNvPr id="345" name="Rechthoek 294">
              <a:extLst>
                <a:ext uri="{FF2B5EF4-FFF2-40B4-BE49-F238E27FC236}">
                  <a16:creationId xmlns:a16="http://schemas.microsoft.com/office/drawing/2014/main" id="{FC4B2403-02F1-6346-83A0-E791BFCED3D8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5527343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Insert/edit an image</a:t>
              </a:r>
            </a:p>
          </p:txBody>
        </p:sp>
        <p:sp>
          <p:nvSpPr>
            <p:cNvPr id="346" name="Rechthoek 295">
              <a:extLst>
                <a:ext uri="{FF2B5EF4-FFF2-40B4-BE49-F238E27FC236}">
                  <a16:creationId xmlns:a16="http://schemas.microsoft.com/office/drawing/2014/main" id="{2C73CC01-995B-6147-B7FA-7F5378DF91B2}"/>
                </a:ext>
              </a:extLst>
            </p:cNvPr>
            <p:cNvSpPr/>
            <p:nvPr userDrawn="1"/>
          </p:nvSpPr>
          <p:spPr>
            <a:xfrm>
              <a:off x="-3786437" y="5433886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sp>
          <p:nvSpPr>
            <p:cNvPr id="347" name="Ovaal 296">
              <a:extLst>
                <a:ext uri="{FF2B5EF4-FFF2-40B4-BE49-F238E27FC236}">
                  <a16:creationId xmlns:a16="http://schemas.microsoft.com/office/drawing/2014/main" id="{768DFD96-5DB9-2645-81CA-3702A90BF7D5}"/>
                </a:ext>
              </a:extLst>
            </p:cNvPr>
            <p:cNvSpPr/>
            <p:nvPr userDrawn="1"/>
          </p:nvSpPr>
          <p:spPr>
            <a:xfrm>
              <a:off x="-3603587" y="46532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348" name="Rechthoek 297">
              <a:extLst>
                <a:ext uri="{FF2B5EF4-FFF2-40B4-BE49-F238E27FC236}">
                  <a16:creationId xmlns:a16="http://schemas.microsoft.com/office/drawing/2014/main" id="{F0E54EA9-6B80-B443-8C14-1C818678C0FE}"/>
                </a:ext>
              </a:extLst>
            </p:cNvPr>
            <p:cNvSpPr/>
            <p:nvPr userDrawn="1"/>
          </p:nvSpPr>
          <p:spPr>
            <a:xfrm>
              <a:off x="-3319415" y="465324"/>
              <a:ext cx="2944682" cy="65802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If necessary, delete the existing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by using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‘Backspace key’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pictogram to insert a new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1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(see example below)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349" name="Groep 298">
              <a:extLst>
                <a:ext uri="{FF2B5EF4-FFF2-40B4-BE49-F238E27FC236}">
                  <a16:creationId xmlns:a16="http://schemas.microsoft.com/office/drawing/2014/main" id="{ED9C45A8-80A3-3144-A65A-4754D766D0FE}"/>
                </a:ext>
              </a:extLst>
            </p:cNvPr>
            <p:cNvGrpSpPr/>
            <p:nvPr userDrawn="1"/>
          </p:nvGrpSpPr>
          <p:grpSpPr>
            <a:xfrm>
              <a:off x="-3316179" y="1231351"/>
              <a:ext cx="294789" cy="318834"/>
              <a:chOff x="14466489" y="1001522"/>
              <a:chExt cx="290627" cy="314333"/>
            </a:xfrm>
          </p:grpSpPr>
          <p:sp>
            <p:nvSpPr>
              <p:cNvPr id="395" name="Rechthoek 348">
                <a:extLst>
                  <a:ext uri="{FF2B5EF4-FFF2-40B4-BE49-F238E27FC236}">
                    <a16:creationId xmlns:a16="http://schemas.microsoft.com/office/drawing/2014/main" id="{7F29C034-D5C3-3747-9320-F0A10ACE123C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81818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6" name="Ovaal 349">
                <a:extLst>
                  <a:ext uri="{FF2B5EF4-FFF2-40B4-BE49-F238E27FC236}">
                    <a16:creationId xmlns:a16="http://schemas.microsoft.com/office/drawing/2014/main" id="{E625BB1F-9129-2348-93A6-A4E8CBDC63CD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7" name="Vrije vorm: vorm 350">
                <a:extLst>
                  <a:ext uri="{FF2B5EF4-FFF2-40B4-BE49-F238E27FC236}">
                    <a16:creationId xmlns:a16="http://schemas.microsoft.com/office/drawing/2014/main" id="{1C3D1308-9017-804F-BE09-350BA5F5B2E6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8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98" name="Rechthoek: afgeronde hoeken 351">
                <a:extLst>
                  <a:ext uri="{FF2B5EF4-FFF2-40B4-BE49-F238E27FC236}">
                    <a16:creationId xmlns:a16="http://schemas.microsoft.com/office/drawing/2014/main" id="{C5064B85-5310-BF4F-AE67-073AE44C359D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399" name="Rechte verbindingslijn 352">
                <a:extLst>
                  <a:ext uri="{FF2B5EF4-FFF2-40B4-BE49-F238E27FC236}">
                    <a16:creationId xmlns:a16="http://schemas.microsoft.com/office/drawing/2014/main" id="{10BA2215-F9EF-2644-8FCC-A122868F4F8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00" name="Rechte verbindingslijn 353">
                <a:extLst>
                  <a:ext uri="{FF2B5EF4-FFF2-40B4-BE49-F238E27FC236}">
                    <a16:creationId xmlns:a16="http://schemas.microsoft.com/office/drawing/2014/main" id="{2A0AFC23-5B38-5344-BDF0-53CDE414E229}"/>
                  </a:ext>
                </a:extLst>
              </p:cNvPr>
              <p:cNvCxnSpPr>
                <a:cxnSpLocks/>
                <a:stCxn id="398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350" name="Ovaal 299">
              <a:extLst>
                <a:ext uri="{FF2B5EF4-FFF2-40B4-BE49-F238E27FC236}">
                  <a16:creationId xmlns:a16="http://schemas.microsoft.com/office/drawing/2014/main" id="{AF2F5C0F-3853-624F-B0F9-577F708DF56C}"/>
                </a:ext>
              </a:extLst>
            </p:cNvPr>
            <p:cNvSpPr/>
            <p:nvPr userDrawn="1"/>
          </p:nvSpPr>
          <p:spPr>
            <a:xfrm>
              <a:off x="-3603587" y="172970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351" name="Rechthoek 300">
              <a:extLst>
                <a:ext uri="{FF2B5EF4-FFF2-40B4-BE49-F238E27FC236}">
                  <a16:creationId xmlns:a16="http://schemas.microsoft.com/office/drawing/2014/main" id="{E63774D7-8D56-C742-8B5F-672E2E4A0756}"/>
                </a:ext>
              </a:extLst>
            </p:cNvPr>
            <p:cNvSpPr/>
            <p:nvPr userDrawn="1"/>
          </p:nvSpPr>
          <p:spPr>
            <a:xfrm>
              <a:off x="-3319415" y="1729710"/>
              <a:ext cx="2944682" cy="32633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Select the preferred image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and click on 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‘Insert’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grpSp>
          <p:nvGrpSpPr>
            <p:cNvPr id="352" name="Groep 301">
              <a:extLst>
                <a:ext uri="{FF2B5EF4-FFF2-40B4-BE49-F238E27FC236}">
                  <a16:creationId xmlns:a16="http://schemas.microsoft.com/office/drawing/2014/main" id="{7794C926-BBF1-0A45-8A83-7901554020CF}"/>
                </a:ext>
              </a:extLst>
            </p:cNvPr>
            <p:cNvGrpSpPr/>
            <p:nvPr userDrawn="1"/>
          </p:nvGrpSpPr>
          <p:grpSpPr>
            <a:xfrm>
              <a:off x="-3311319" y="2164285"/>
              <a:ext cx="825500" cy="209550"/>
              <a:chOff x="13504624" y="2482850"/>
              <a:chExt cx="825500" cy="209550"/>
            </a:xfrm>
          </p:grpSpPr>
          <p:sp>
            <p:nvSpPr>
              <p:cNvPr id="392" name="Rechthoek 345">
                <a:extLst>
                  <a:ext uri="{FF2B5EF4-FFF2-40B4-BE49-F238E27FC236}">
                    <a16:creationId xmlns:a16="http://schemas.microsoft.com/office/drawing/2014/main" id="{180F9C62-C9A2-B343-B4A2-59D941A321E4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2000" tIns="0" rIns="288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Insert</a:t>
                </a:r>
              </a:p>
            </p:txBody>
          </p:sp>
          <p:cxnSp>
            <p:nvCxnSpPr>
              <p:cNvPr id="393" name="Rechte verbindingslijn 346">
                <a:extLst>
                  <a:ext uri="{FF2B5EF4-FFF2-40B4-BE49-F238E27FC236}">
                    <a16:creationId xmlns:a16="http://schemas.microsoft.com/office/drawing/2014/main" id="{1141D381-A63A-574E-A932-B8FBAAEDD6F1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394" name="Gelijkbenige driehoek 347">
                <a:extLst>
                  <a:ext uri="{FF2B5EF4-FFF2-40B4-BE49-F238E27FC236}">
                    <a16:creationId xmlns:a16="http://schemas.microsoft.com/office/drawing/2014/main" id="{AA1B5195-5F38-6345-8D0D-0B010C160BB1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9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sp>
          <p:nvSpPr>
            <p:cNvPr id="353" name="Ovaal 302">
              <a:extLst>
                <a:ext uri="{FF2B5EF4-FFF2-40B4-BE49-F238E27FC236}">
                  <a16:creationId xmlns:a16="http://schemas.microsoft.com/office/drawing/2014/main" id="{F6D7B146-6FFB-AF48-AD3A-DD67E2952A6E}"/>
                </a:ext>
              </a:extLst>
            </p:cNvPr>
            <p:cNvSpPr/>
            <p:nvPr userDrawn="1"/>
          </p:nvSpPr>
          <p:spPr>
            <a:xfrm>
              <a:off x="-3603587" y="2553359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354" name="Rechthoek 303">
              <a:extLst>
                <a:ext uri="{FF2B5EF4-FFF2-40B4-BE49-F238E27FC236}">
                  <a16:creationId xmlns:a16="http://schemas.microsoft.com/office/drawing/2014/main" id="{F8CAA4D7-4C54-444E-A268-10D2A7CC9ED9}"/>
                </a:ext>
              </a:extLst>
            </p:cNvPr>
            <p:cNvSpPr/>
            <p:nvPr userDrawn="1"/>
          </p:nvSpPr>
          <p:spPr>
            <a:xfrm>
              <a:off x="-3319415" y="2553360"/>
              <a:ext cx="2944682" cy="32768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Click with the right mouse button on the image and choose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‘Send to back’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</a:p>
          </p:txBody>
        </p:sp>
        <p:sp>
          <p:nvSpPr>
            <p:cNvPr id="355" name="Ovaal 304">
              <a:extLst>
                <a:ext uri="{FF2B5EF4-FFF2-40B4-BE49-F238E27FC236}">
                  <a16:creationId xmlns:a16="http://schemas.microsoft.com/office/drawing/2014/main" id="{9FF59560-2C15-704A-8BFA-2692B08E016C}"/>
                </a:ext>
              </a:extLst>
            </p:cNvPr>
            <p:cNvSpPr/>
            <p:nvPr userDrawn="1"/>
          </p:nvSpPr>
          <p:spPr>
            <a:xfrm>
              <a:off x="-3603587" y="3744237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356" name="Rechthoek 305">
              <a:extLst>
                <a:ext uri="{FF2B5EF4-FFF2-40B4-BE49-F238E27FC236}">
                  <a16:creationId xmlns:a16="http://schemas.microsoft.com/office/drawing/2014/main" id="{9A77B205-77FA-B447-A1E9-CD02BE348518}"/>
                </a:ext>
              </a:extLst>
            </p:cNvPr>
            <p:cNvSpPr/>
            <p:nvPr userDrawn="1"/>
          </p:nvSpPr>
          <p:spPr>
            <a:xfrm>
              <a:off x="-3319415" y="3744238"/>
              <a:ext cx="2944682" cy="7868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To scale or drag the image, go to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‘Picture Tools - Format’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and click on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button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‘Crop’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. Scale the image itself with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the spheres and scale the image frame with the brackets.</a:t>
              </a:r>
            </a:p>
          </p:txBody>
        </p:sp>
        <p:grpSp>
          <p:nvGrpSpPr>
            <p:cNvPr id="357" name="Groep 306">
              <a:extLst>
                <a:ext uri="{FF2B5EF4-FFF2-40B4-BE49-F238E27FC236}">
                  <a16:creationId xmlns:a16="http://schemas.microsoft.com/office/drawing/2014/main" id="{862FB2AE-1831-0B4E-A2CA-336E407E36E2}"/>
                </a:ext>
              </a:extLst>
            </p:cNvPr>
            <p:cNvGrpSpPr/>
            <p:nvPr userDrawn="1"/>
          </p:nvGrpSpPr>
          <p:grpSpPr>
            <a:xfrm>
              <a:off x="-3447286" y="4645990"/>
              <a:ext cx="622283" cy="612919"/>
              <a:chOff x="12617641" y="3403239"/>
              <a:chExt cx="752963" cy="741634"/>
            </a:xfrm>
          </p:grpSpPr>
          <p:grpSp>
            <p:nvGrpSpPr>
              <p:cNvPr id="376" name="Groep 326">
                <a:extLst>
                  <a:ext uri="{FF2B5EF4-FFF2-40B4-BE49-F238E27FC236}">
                    <a16:creationId xmlns:a16="http://schemas.microsoft.com/office/drawing/2014/main" id="{B3E703E8-4DEF-9248-8066-06F040438532}"/>
                  </a:ext>
                </a:extLst>
              </p:cNvPr>
              <p:cNvGrpSpPr/>
              <p:nvPr userDrawn="1"/>
            </p:nvGrpSpPr>
            <p:grpSpPr>
              <a:xfrm>
                <a:off x="12771550" y="3403239"/>
                <a:ext cx="467156" cy="448491"/>
                <a:chOff x="12782177" y="3403239"/>
                <a:chExt cx="467156" cy="448491"/>
              </a:xfrm>
            </p:grpSpPr>
            <p:grpSp>
              <p:nvGrpSpPr>
                <p:cNvPr id="379" name="Groep 331">
                  <a:extLst>
                    <a:ext uri="{FF2B5EF4-FFF2-40B4-BE49-F238E27FC236}">
                      <a16:creationId xmlns:a16="http://schemas.microsoft.com/office/drawing/2014/main" id="{DC522FFE-6538-044B-8DA9-5B232E2CF389}"/>
                    </a:ext>
                  </a:extLst>
                </p:cNvPr>
                <p:cNvGrpSpPr/>
                <p:nvPr userDrawn="1"/>
              </p:nvGrpSpPr>
              <p:grpSpPr>
                <a:xfrm>
                  <a:off x="12782177" y="3403239"/>
                  <a:ext cx="412972" cy="396132"/>
                  <a:chOff x="13554906" y="3320109"/>
                  <a:chExt cx="443912" cy="425811"/>
                </a:xfrm>
              </p:grpSpPr>
              <p:grpSp>
                <p:nvGrpSpPr>
                  <p:cNvPr id="386" name="Groep 339">
                    <a:extLst>
                      <a:ext uri="{FF2B5EF4-FFF2-40B4-BE49-F238E27FC236}">
                        <a16:creationId xmlns:a16="http://schemas.microsoft.com/office/drawing/2014/main" id="{79B46D30-6366-F14E-B41C-DEB196CB006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12" cy="425811"/>
                    <a:chOff x="12909684" y="1276143"/>
                    <a:chExt cx="443912" cy="425811"/>
                  </a:xfrm>
                </p:grpSpPr>
                <p:sp>
                  <p:nvSpPr>
                    <p:cNvPr id="389" name="Rechthoek 342">
                      <a:extLst>
                        <a:ext uri="{FF2B5EF4-FFF2-40B4-BE49-F238E27FC236}">
                          <a16:creationId xmlns:a16="http://schemas.microsoft.com/office/drawing/2014/main" id="{D7D89281-CBAF-CC42-9ECA-4E39E2F141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443912" cy="425811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90" name="Rechthoek 343">
                      <a:extLst>
                        <a:ext uri="{FF2B5EF4-FFF2-40B4-BE49-F238E27FC236}">
                          <a16:creationId xmlns:a16="http://schemas.microsoft.com/office/drawing/2014/main" id="{95C38842-710E-7D4C-9985-9F7FDA0A879B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GB" sz="800" b="0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  <p:sp>
                  <p:nvSpPr>
                    <p:cNvPr id="391" name="Ovaal 344">
                      <a:extLst>
                        <a:ext uri="{FF2B5EF4-FFF2-40B4-BE49-F238E27FC236}">
                          <a16:creationId xmlns:a16="http://schemas.microsoft.com/office/drawing/2014/main" id="{DD60E83C-0D54-564C-912E-09EB705D6C2B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en-GB" sz="1000" b="1" noProof="0">
                        <a:solidFill>
                          <a:srgbClr val="211F26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p:txBody>
                </p:sp>
              </p:grpSp>
              <p:pic>
                <p:nvPicPr>
                  <p:cNvPr id="387" name="Afbeelding 340">
                    <a:extLst>
                      <a:ext uri="{FF2B5EF4-FFF2-40B4-BE49-F238E27FC236}">
                        <a16:creationId xmlns:a16="http://schemas.microsoft.com/office/drawing/2014/main" id="{5F1520B6-28B0-094B-A2EE-B87C67168432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2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388" name="Afbeelding 341">
                    <a:extLst>
                      <a:ext uri="{FF2B5EF4-FFF2-40B4-BE49-F238E27FC236}">
                        <a16:creationId xmlns:a16="http://schemas.microsoft.com/office/drawing/2014/main" id="{471CCF2C-CE16-394F-88EE-E15E22648E64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9" y="3453788"/>
                    <a:ext cx="173367" cy="111424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380" name="Groep 332">
                  <a:extLst>
                    <a:ext uri="{FF2B5EF4-FFF2-40B4-BE49-F238E27FC236}">
                      <a16:creationId xmlns:a16="http://schemas.microsoft.com/office/drawing/2014/main" id="{3C2BF521-63B9-A044-8151-5288F82CD19E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384" name="Rechthoek 337">
                    <a:extLst>
                      <a:ext uri="{FF2B5EF4-FFF2-40B4-BE49-F238E27FC236}">
                        <a16:creationId xmlns:a16="http://schemas.microsoft.com/office/drawing/2014/main" id="{E263B34E-2FF0-3241-8344-1FC1B51F3E1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85" name="Rechthoek 338">
                    <a:extLst>
                      <a:ext uri="{FF2B5EF4-FFF2-40B4-BE49-F238E27FC236}">
                        <a16:creationId xmlns:a16="http://schemas.microsoft.com/office/drawing/2014/main" id="{06569206-8BA1-EE43-811E-62FFA676276B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  <p:grpSp>
              <p:nvGrpSpPr>
                <p:cNvPr id="381" name="Groep 333">
                  <a:extLst>
                    <a:ext uri="{FF2B5EF4-FFF2-40B4-BE49-F238E27FC236}">
                      <a16:creationId xmlns:a16="http://schemas.microsoft.com/office/drawing/2014/main" id="{1718F727-1351-BB49-A972-07A2D5DB9149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382" name="Rechthoek 335">
                    <a:extLst>
                      <a:ext uri="{FF2B5EF4-FFF2-40B4-BE49-F238E27FC236}">
                        <a16:creationId xmlns:a16="http://schemas.microsoft.com/office/drawing/2014/main" id="{A15BD560-1C39-194F-8ADD-16A0C5D55ED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  <p:sp>
                <p:nvSpPr>
                  <p:cNvPr id="383" name="Rechthoek 336">
                    <a:extLst>
                      <a:ext uri="{FF2B5EF4-FFF2-40B4-BE49-F238E27FC236}">
                        <a16:creationId xmlns:a16="http://schemas.microsoft.com/office/drawing/2014/main" id="{D21BF1E1-7817-B44C-B4B9-6CB34999C414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en-GB" sz="1000" b="1" noProof="0">
                      <a:solidFill>
                        <a:srgbClr val="211F26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</a:endParaRPr>
                  </a:p>
                </p:txBody>
              </p:sp>
            </p:grpSp>
          </p:grpSp>
          <p:sp>
            <p:nvSpPr>
              <p:cNvPr id="377" name="Rechthoek 327">
                <a:extLst>
                  <a:ext uri="{FF2B5EF4-FFF2-40B4-BE49-F238E27FC236}">
                    <a16:creationId xmlns:a16="http://schemas.microsoft.com/office/drawing/2014/main" id="{15158579-CAEF-834C-B0EF-38EA1F61653C}"/>
                  </a:ext>
                </a:extLst>
              </p:cNvPr>
              <p:cNvSpPr/>
              <p:nvPr userDrawn="1"/>
            </p:nvSpPr>
            <p:spPr>
              <a:xfrm>
                <a:off x="12617641" y="3889890"/>
                <a:ext cx="752963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Crop</a:t>
                </a:r>
              </a:p>
            </p:txBody>
          </p:sp>
          <p:sp>
            <p:nvSpPr>
              <p:cNvPr id="378" name="Gelijkbenige driehoek 330">
                <a:extLst>
                  <a:ext uri="{FF2B5EF4-FFF2-40B4-BE49-F238E27FC236}">
                    <a16:creationId xmlns:a16="http://schemas.microsoft.com/office/drawing/2014/main" id="{0D6403C2-DB8B-E44E-B5F8-820DFB70B0A1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81818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58" name="Groep 307">
              <a:extLst>
                <a:ext uri="{FF2B5EF4-FFF2-40B4-BE49-F238E27FC236}">
                  <a16:creationId xmlns:a16="http://schemas.microsoft.com/office/drawing/2014/main" id="{F1F70ACC-E76A-574F-B5C5-48CD74AB396C}"/>
                </a:ext>
              </a:extLst>
            </p:cNvPr>
            <p:cNvGrpSpPr/>
            <p:nvPr userDrawn="1"/>
          </p:nvGrpSpPr>
          <p:grpSpPr>
            <a:xfrm>
              <a:off x="-3314821" y="2981448"/>
              <a:ext cx="1558053" cy="563933"/>
              <a:chOff x="-3314821" y="2981448"/>
              <a:chExt cx="1558053" cy="563933"/>
            </a:xfrm>
          </p:grpSpPr>
          <p:sp>
            <p:nvSpPr>
              <p:cNvPr id="362" name="Rechthoek 311">
                <a:extLst>
                  <a:ext uri="{FF2B5EF4-FFF2-40B4-BE49-F238E27FC236}">
                    <a16:creationId xmlns:a16="http://schemas.microsoft.com/office/drawing/2014/main" id="{3FAEDBE5-5C77-494A-B367-1E9D028F291B}"/>
                  </a:ext>
                </a:extLst>
              </p:cNvPr>
              <p:cNvSpPr/>
              <p:nvPr userDrawn="1"/>
            </p:nvSpPr>
            <p:spPr>
              <a:xfrm>
                <a:off x="-3314821" y="2981448"/>
                <a:ext cx="1558053" cy="504851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800" b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3" name="Rechthoek 312">
                <a:extLst>
                  <a:ext uri="{FF2B5EF4-FFF2-40B4-BE49-F238E27FC236}">
                    <a16:creationId xmlns:a16="http://schemas.microsoft.com/office/drawing/2014/main" id="{F0DA66BE-202C-D049-B264-FB9C9BF00E54}"/>
                  </a:ext>
                </a:extLst>
              </p:cNvPr>
              <p:cNvSpPr/>
              <p:nvPr userDrawn="1"/>
            </p:nvSpPr>
            <p:spPr>
              <a:xfrm>
                <a:off x="-3304719" y="3235173"/>
                <a:ext cx="1540313" cy="246608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4" name="Tekstvak 313">
                <a:extLst>
                  <a:ext uri="{FF2B5EF4-FFF2-40B4-BE49-F238E27FC236}">
                    <a16:creationId xmlns:a16="http://schemas.microsoft.com/office/drawing/2014/main" id="{A3D5D6B8-A52C-BE43-977F-DE00EA8CF6DF}"/>
                  </a:ext>
                </a:extLst>
              </p:cNvPr>
              <p:cNvSpPr txBox="1"/>
              <p:nvPr userDrawn="1"/>
            </p:nvSpPr>
            <p:spPr>
              <a:xfrm>
                <a:off x="-3069820" y="3038892"/>
                <a:ext cx="1089248" cy="137495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front</a:t>
                </a:r>
              </a:p>
            </p:txBody>
          </p:sp>
          <p:sp>
            <p:nvSpPr>
              <p:cNvPr id="365" name="Tekstvak 314">
                <a:extLst>
                  <a:ext uri="{FF2B5EF4-FFF2-40B4-BE49-F238E27FC236}">
                    <a16:creationId xmlns:a16="http://schemas.microsoft.com/office/drawing/2014/main" id="{66F19BEA-1E0F-674D-AE9F-F02CD1C37AD1}"/>
                  </a:ext>
                </a:extLst>
              </p:cNvPr>
              <p:cNvSpPr txBox="1"/>
              <p:nvPr userDrawn="1"/>
            </p:nvSpPr>
            <p:spPr>
              <a:xfrm>
                <a:off x="-3069820" y="3295269"/>
                <a:ext cx="1098515" cy="126416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GB" sz="900" b="0" kern="1200" noProof="0">
                    <a:solidFill>
                      <a:srgbClr val="211F26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rPr>
                  <a:t>Send to back</a:t>
                </a:r>
              </a:p>
            </p:txBody>
          </p:sp>
          <p:sp>
            <p:nvSpPr>
              <p:cNvPr id="366" name="Vrije vorm: vorm 315">
                <a:extLst>
                  <a:ext uri="{FF2B5EF4-FFF2-40B4-BE49-F238E27FC236}">
                    <a16:creationId xmlns:a16="http://schemas.microsoft.com/office/drawing/2014/main" id="{0449BFD4-3E89-3944-89CB-7C909D62032A}"/>
                  </a:ext>
                </a:extLst>
              </p:cNvPr>
              <p:cNvSpPr/>
              <p:nvPr userDrawn="1"/>
            </p:nvSpPr>
            <p:spPr>
              <a:xfrm>
                <a:off x="-2051274" y="3365381"/>
                <a:ext cx="97562" cy="180000"/>
              </a:xfrm>
              <a:custGeom>
                <a:avLst/>
                <a:gdLst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41194 w 880280"/>
                  <a:gd name="connsiteY2" fmla="*/ 96899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27546 w 880280"/>
                  <a:gd name="connsiteY2" fmla="*/ 975815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00250 w 880280"/>
                  <a:gd name="connsiteY2" fmla="*/ 1003111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25438 w 880280"/>
                  <a:gd name="connsiteY5" fmla="*/ 928048 h 1624084"/>
                  <a:gd name="connsiteX6" fmla="*/ 511791 w 880280"/>
                  <a:gd name="connsiteY6" fmla="*/ 900753 h 1624084"/>
                  <a:gd name="connsiteX7" fmla="*/ 880280 w 880280"/>
                  <a:gd name="connsiteY7" fmla="*/ 893929 h 1624084"/>
                  <a:gd name="connsiteX8" fmla="*/ 0 w 880280"/>
                  <a:gd name="connsiteY8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511791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  <a:gd name="connsiteX0" fmla="*/ 0 w 880280"/>
                  <a:gd name="connsiteY0" fmla="*/ 0 h 1624084"/>
                  <a:gd name="connsiteX1" fmla="*/ 0 w 880280"/>
                  <a:gd name="connsiteY1" fmla="*/ 1262418 h 1624084"/>
                  <a:gd name="connsiteX2" fmla="*/ 313898 w 880280"/>
                  <a:gd name="connsiteY2" fmla="*/ 996287 h 1624084"/>
                  <a:gd name="connsiteX3" fmla="*/ 620973 w 880280"/>
                  <a:gd name="connsiteY3" fmla="*/ 1624084 h 1624084"/>
                  <a:gd name="connsiteX4" fmla="*/ 839337 w 880280"/>
                  <a:gd name="connsiteY4" fmla="*/ 1480782 h 1624084"/>
                  <a:gd name="connsiteX5" fmla="*/ 498144 w 880280"/>
                  <a:gd name="connsiteY5" fmla="*/ 900753 h 1624084"/>
                  <a:gd name="connsiteX6" fmla="*/ 880280 w 880280"/>
                  <a:gd name="connsiteY6" fmla="*/ 893929 h 1624084"/>
                  <a:gd name="connsiteX7" fmla="*/ 0 w 880280"/>
                  <a:gd name="connsiteY7" fmla="*/ 0 h 1624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0280" h="1624084">
                    <a:moveTo>
                      <a:pt x="0" y="0"/>
                    </a:moveTo>
                    <a:lnTo>
                      <a:pt x="0" y="1262418"/>
                    </a:lnTo>
                    <a:lnTo>
                      <a:pt x="313898" y="996287"/>
                    </a:lnTo>
                    <a:lnTo>
                      <a:pt x="620973" y="1624084"/>
                    </a:lnTo>
                    <a:lnTo>
                      <a:pt x="839337" y="1480782"/>
                    </a:lnTo>
                    <a:lnTo>
                      <a:pt x="498144" y="900753"/>
                    </a:lnTo>
                    <a:lnTo>
                      <a:pt x="880280" y="89392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7" name="Gelijkbenige driehoek 316">
                <a:extLst>
                  <a:ext uri="{FF2B5EF4-FFF2-40B4-BE49-F238E27FC236}">
                    <a16:creationId xmlns:a16="http://schemas.microsoft.com/office/drawing/2014/main" id="{CE3F23A7-E666-F448-8F68-EA704DB03C20}"/>
                  </a:ext>
                </a:extLst>
              </p:cNvPr>
              <p:cNvSpPr/>
              <p:nvPr userDrawn="1"/>
            </p:nvSpPr>
            <p:spPr>
              <a:xfrm rot="5400000">
                <a:off x="-1900674" y="3332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68" name="Groep 318">
                <a:extLst>
                  <a:ext uri="{FF2B5EF4-FFF2-40B4-BE49-F238E27FC236}">
                    <a16:creationId xmlns:a16="http://schemas.microsoft.com/office/drawing/2014/main" id="{678AF3E7-80EE-B54A-B008-375C20D47318}"/>
                  </a:ext>
                </a:extLst>
              </p:cNvPr>
              <p:cNvGrpSpPr/>
              <p:nvPr userDrawn="1"/>
            </p:nvGrpSpPr>
            <p:grpSpPr>
              <a:xfrm>
                <a:off x="-3257052" y="3032066"/>
                <a:ext cx="182309" cy="163794"/>
                <a:chOff x="12832541" y="3162395"/>
                <a:chExt cx="219532" cy="197236"/>
              </a:xfrm>
            </p:grpSpPr>
            <p:sp>
              <p:nvSpPr>
                <p:cNvPr id="373" name="Rechthoek 323">
                  <a:extLst>
                    <a:ext uri="{FF2B5EF4-FFF2-40B4-BE49-F238E27FC236}">
                      <a16:creationId xmlns:a16="http://schemas.microsoft.com/office/drawing/2014/main" id="{955D33AC-846A-9944-A7D6-6E8AADE687F5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4" name="Rechthoek 324">
                  <a:extLst>
                    <a:ext uri="{FF2B5EF4-FFF2-40B4-BE49-F238E27FC236}">
                      <a16:creationId xmlns:a16="http://schemas.microsoft.com/office/drawing/2014/main" id="{0991A3EE-9DDF-A049-A2C0-9775C9F418E4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5" name="Rechthoek 325">
                  <a:extLst>
                    <a:ext uri="{FF2B5EF4-FFF2-40B4-BE49-F238E27FC236}">
                      <a16:creationId xmlns:a16="http://schemas.microsoft.com/office/drawing/2014/main" id="{5E85784B-E3AD-7443-8727-1F0A9586CC18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69" name="Groep 319">
                <a:extLst>
                  <a:ext uri="{FF2B5EF4-FFF2-40B4-BE49-F238E27FC236}">
                    <a16:creationId xmlns:a16="http://schemas.microsoft.com/office/drawing/2014/main" id="{E6B36A66-1857-8F45-A74A-599035825C83}"/>
                  </a:ext>
                </a:extLst>
              </p:cNvPr>
              <p:cNvGrpSpPr/>
              <p:nvPr userDrawn="1"/>
            </p:nvGrpSpPr>
            <p:grpSpPr>
              <a:xfrm>
                <a:off x="-3257053" y="3276580"/>
                <a:ext cx="182309" cy="163794"/>
                <a:chOff x="12832541" y="3162395"/>
                <a:chExt cx="219532" cy="197236"/>
              </a:xfrm>
            </p:grpSpPr>
            <p:sp>
              <p:nvSpPr>
                <p:cNvPr id="370" name="Rechthoek 320">
                  <a:extLst>
                    <a:ext uri="{FF2B5EF4-FFF2-40B4-BE49-F238E27FC236}">
                      <a16:creationId xmlns:a16="http://schemas.microsoft.com/office/drawing/2014/main" id="{DDC54953-A4D9-684F-AC13-9E4D624DF2EB}"/>
                    </a:ext>
                  </a:extLst>
                </p:cNvPr>
                <p:cNvSpPr/>
                <p:nvPr userDrawn="1"/>
              </p:nvSpPr>
              <p:spPr>
                <a:xfrm>
                  <a:off x="12873284" y="3191991"/>
                  <a:ext cx="138045" cy="138044"/>
                </a:xfrm>
                <a:prstGeom prst="rect">
                  <a:avLst/>
                </a:prstGeom>
                <a:solidFill>
                  <a:srgbClr val="EABE76"/>
                </a:solidFill>
                <a:ln w="1270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1" name="Rechthoek 321">
                  <a:extLst>
                    <a:ext uri="{FF2B5EF4-FFF2-40B4-BE49-F238E27FC236}">
                      <a16:creationId xmlns:a16="http://schemas.microsoft.com/office/drawing/2014/main" id="{84BCF1C3-8CC5-A449-8E42-904DE9A64C2B}"/>
                    </a:ext>
                  </a:extLst>
                </p:cNvPr>
                <p:cNvSpPr/>
                <p:nvPr userDrawn="1"/>
              </p:nvSpPr>
              <p:spPr>
                <a:xfrm>
                  <a:off x="12832541" y="3162395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372" name="Rechthoek 322">
                  <a:extLst>
                    <a:ext uri="{FF2B5EF4-FFF2-40B4-BE49-F238E27FC236}">
                      <a16:creationId xmlns:a16="http://schemas.microsoft.com/office/drawing/2014/main" id="{6F50B173-A995-6841-AA93-9700E0DE18C0}"/>
                    </a:ext>
                  </a:extLst>
                </p:cNvPr>
                <p:cNvSpPr/>
                <p:nvPr userDrawn="1"/>
              </p:nvSpPr>
              <p:spPr>
                <a:xfrm>
                  <a:off x="12970586" y="3278144"/>
                  <a:ext cx="81487" cy="814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rgbClr val="84848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240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  <p:grpSp>
          <p:nvGrpSpPr>
            <p:cNvPr id="359" name="ICOON_info">
              <a:extLst>
                <a:ext uri="{FF2B5EF4-FFF2-40B4-BE49-F238E27FC236}">
                  <a16:creationId xmlns:a16="http://schemas.microsoft.com/office/drawing/2014/main" id="{4067B8C9-625E-3345-BFDE-9206202D448B}"/>
                </a:ext>
              </a:extLst>
            </p:cNvPr>
            <p:cNvGrpSpPr/>
            <p:nvPr userDrawn="1"/>
          </p:nvGrpSpPr>
          <p:grpSpPr>
            <a:xfrm>
              <a:off x="-376736" y="5307660"/>
              <a:ext cx="283685" cy="283685"/>
              <a:chOff x="-510741" y="5913713"/>
              <a:chExt cx="267555" cy="267555"/>
            </a:xfrm>
          </p:grpSpPr>
          <p:sp>
            <p:nvSpPr>
              <p:cNvPr id="360" name="Ovaal 309">
                <a:extLst>
                  <a:ext uri="{FF2B5EF4-FFF2-40B4-BE49-F238E27FC236}">
                    <a16:creationId xmlns:a16="http://schemas.microsoft.com/office/drawing/2014/main" id="{4FBDF72D-7610-524A-8D64-E4F1805973B6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61" name="Graphic 163" descr="Informatie">
                <a:extLst>
                  <a:ext uri="{FF2B5EF4-FFF2-40B4-BE49-F238E27FC236}">
                    <a16:creationId xmlns:a16="http://schemas.microsoft.com/office/drawing/2014/main" id="{1AF68A7D-259C-8440-9CB1-D76907580F9A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>
                <a:noAutofit/>
              </a:bodyPr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</p:grpSp>
      <p:grpSp>
        <p:nvGrpSpPr>
          <p:cNvPr id="143" name="INSTRUCTION">
            <a:extLst>
              <a:ext uri="{FF2B5EF4-FFF2-40B4-BE49-F238E27FC236}">
                <a16:creationId xmlns:a16="http://schemas.microsoft.com/office/drawing/2014/main" id="{9A213F28-311B-0F45-B043-426C6F50A365}"/>
              </a:ext>
            </a:extLst>
          </p:cNvPr>
          <p:cNvGrpSpPr/>
          <p:nvPr userDrawn="1"/>
        </p:nvGrpSpPr>
        <p:grpSpPr>
          <a:xfrm>
            <a:off x="-3786437" y="0"/>
            <a:ext cx="3693386" cy="5359349"/>
            <a:chOff x="-3786437" y="0"/>
            <a:chExt cx="3693386" cy="5359349"/>
          </a:xfrm>
        </p:grpSpPr>
        <p:sp>
          <p:nvSpPr>
            <p:cNvPr id="145" name="Rechthoek 329">
              <a:extLst>
                <a:ext uri="{FF2B5EF4-FFF2-40B4-BE49-F238E27FC236}">
                  <a16:creationId xmlns:a16="http://schemas.microsoft.com/office/drawing/2014/main" id="{E5452DF8-A6FD-BD4D-B913-7E0589C96CDD}"/>
                </a:ext>
              </a:extLst>
            </p:cNvPr>
            <p:cNvSpPr/>
            <p:nvPr userDrawn="1"/>
          </p:nvSpPr>
          <p:spPr>
            <a:xfrm>
              <a:off x="-3786165" y="0"/>
              <a:ext cx="3593091" cy="464133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ECECEC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400" b="1" cap="all" baseline="0" noProof="0">
                  <a:solidFill>
                    <a:schemeClr val="accent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Choosing text levels</a:t>
              </a:r>
            </a:p>
          </p:txBody>
        </p:sp>
        <p:sp>
          <p:nvSpPr>
            <p:cNvPr id="146" name="Ovaal 317">
              <a:extLst>
                <a:ext uri="{FF2B5EF4-FFF2-40B4-BE49-F238E27FC236}">
                  <a16:creationId xmlns:a16="http://schemas.microsoft.com/office/drawing/2014/main" id="{A925CB55-2802-FB4B-B62D-6CAD8692B1C7}"/>
                </a:ext>
              </a:extLst>
            </p:cNvPr>
            <p:cNvSpPr/>
            <p:nvPr userDrawn="1"/>
          </p:nvSpPr>
          <p:spPr>
            <a:xfrm>
              <a:off x="-3604183" y="183748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</a:p>
          </p:txBody>
        </p:sp>
        <p:sp>
          <p:nvSpPr>
            <p:cNvPr id="147" name="Rechthoek 319">
              <a:extLst>
                <a:ext uri="{FF2B5EF4-FFF2-40B4-BE49-F238E27FC236}">
                  <a16:creationId xmlns:a16="http://schemas.microsoft.com/office/drawing/2014/main" id="{16FC8BE6-7E50-3744-B62B-19DF94E6796A}"/>
                </a:ext>
              </a:extLst>
            </p:cNvPr>
            <p:cNvSpPr/>
            <p:nvPr userDrawn="1"/>
          </p:nvSpPr>
          <p:spPr>
            <a:xfrm>
              <a:off x="-3319415" y="183748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7800" marR="0" lvl="0" indent="-17780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148" name="Ovaal 320">
              <a:extLst>
                <a:ext uri="{FF2B5EF4-FFF2-40B4-BE49-F238E27FC236}">
                  <a16:creationId xmlns:a16="http://schemas.microsoft.com/office/drawing/2014/main" id="{CA332B5B-6986-C74A-A297-D9BD035A7446}"/>
                </a:ext>
              </a:extLst>
            </p:cNvPr>
            <p:cNvSpPr/>
            <p:nvPr userDrawn="1"/>
          </p:nvSpPr>
          <p:spPr>
            <a:xfrm>
              <a:off x="-3604183" y="212876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</a:p>
          </p:txBody>
        </p:sp>
        <p:sp>
          <p:nvSpPr>
            <p:cNvPr id="149" name="Rechthoek 328">
              <a:extLst>
                <a:ext uri="{FF2B5EF4-FFF2-40B4-BE49-F238E27FC236}">
                  <a16:creationId xmlns:a16="http://schemas.microsoft.com/office/drawing/2014/main" id="{394A087B-7F4E-D847-A7A0-3FD247531ECC}"/>
                </a:ext>
              </a:extLst>
            </p:cNvPr>
            <p:cNvSpPr/>
            <p:nvPr userDrawn="1"/>
          </p:nvSpPr>
          <p:spPr>
            <a:xfrm>
              <a:off x="-3604183" y="1196113"/>
              <a:ext cx="3229047" cy="45922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Under the tab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, use the </a:t>
              </a:r>
              <a:r>
                <a:rPr kumimoji="0" lang="en-GB" sz="12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list level-buttons</a:t>
              </a: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 to choose a text level. </a:t>
              </a:r>
              <a:b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kumimoji="0" lang="en-GB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Choose from:</a:t>
              </a:r>
            </a:p>
          </p:txBody>
        </p:sp>
        <p:sp>
          <p:nvSpPr>
            <p:cNvPr id="150" name="Rechthoek 180">
              <a:extLst>
                <a:ext uri="{FF2B5EF4-FFF2-40B4-BE49-F238E27FC236}">
                  <a16:creationId xmlns:a16="http://schemas.microsoft.com/office/drawing/2014/main" id="{3D25B084-A74B-D546-A5ED-676BAC6CFFCD}"/>
                </a:ext>
              </a:extLst>
            </p:cNvPr>
            <p:cNvSpPr/>
            <p:nvPr userDrawn="1"/>
          </p:nvSpPr>
          <p:spPr>
            <a:xfrm>
              <a:off x="-3319415" y="2128873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415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2"/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 </a:t>
              </a:r>
            </a:p>
          </p:txBody>
        </p:sp>
        <p:sp>
          <p:nvSpPr>
            <p:cNvPr id="279" name="Ovaal 182">
              <a:extLst>
                <a:ext uri="{FF2B5EF4-FFF2-40B4-BE49-F238E27FC236}">
                  <a16:creationId xmlns:a16="http://schemas.microsoft.com/office/drawing/2014/main" id="{5D853BCB-6FBA-DA43-A341-BBA624B3DF9B}"/>
                </a:ext>
              </a:extLst>
            </p:cNvPr>
            <p:cNvSpPr/>
            <p:nvPr userDrawn="1"/>
          </p:nvSpPr>
          <p:spPr>
            <a:xfrm>
              <a:off x="-3604183" y="242005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3</a:t>
              </a:r>
            </a:p>
          </p:txBody>
        </p:sp>
        <p:sp>
          <p:nvSpPr>
            <p:cNvPr id="280" name="Rechthoek 183">
              <a:extLst>
                <a:ext uri="{FF2B5EF4-FFF2-40B4-BE49-F238E27FC236}">
                  <a16:creationId xmlns:a16="http://schemas.microsoft.com/office/drawing/2014/main" id="{DA70DF8D-2C1C-C547-BD6E-F9E0B4DFBD73}"/>
                </a:ext>
              </a:extLst>
            </p:cNvPr>
            <p:cNvSpPr/>
            <p:nvPr userDrawn="1"/>
          </p:nvSpPr>
          <p:spPr>
            <a:xfrm>
              <a:off x="-3319415" y="2420262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Calibri" panose="020F0502020204030204" pitchFamily="34" charset="0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281" name="Ovaal 185">
              <a:extLst>
                <a:ext uri="{FF2B5EF4-FFF2-40B4-BE49-F238E27FC236}">
                  <a16:creationId xmlns:a16="http://schemas.microsoft.com/office/drawing/2014/main" id="{F0EDDE09-1B14-9C41-AC9F-EC5EEFFBAC30}"/>
                </a:ext>
              </a:extLst>
            </p:cNvPr>
            <p:cNvSpPr/>
            <p:nvPr userDrawn="1"/>
          </p:nvSpPr>
          <p:spPr>
            <a:xfrm>
              <a:off x="-3604183" y="2711336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4</a:t>
              </a:r>
            </a:p>
          </p:txBody>
        </p:sp>
        <p:sp>
          <p:nvSpPr>
            <p:cNvPr id="282" name="Rechthoek 186">
              <a:extLst>
                <a:ext uri="{FF2B5EF4-FFF2-40B4-BE49-F238E27FC236}">
                  <a16:creationId xmlns:a16="http://schemas.microsoft.com/office/drawing/2014/main" id="{4BEBDDCF-4655-E347-AB6B-F5287249CFBF}"/>
                </a:ext>
              </a:extLst>
            </p:cNvPr>
            <p:cNvSpPr/>
            <p:nvPr userDrawn="1"/>
          </p:nvSpPr>
          <p:spPr>
            <a:xfrm>
              <a:off x="-3319415" y="2711651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283" name="Ovaal 188">
              <a:extLst>
                <a:ext uri="{FF2B5EF4-FFF2-40B4-BE49-F238E27FC236}">
                  <a16:creationId xmlns:a16="http://schemas.microsoft.com/office/drawing/2014/main" id="{3E2AA079-794A-5544-A946-0F7FB5665169}"/>
                </a:ext>
              </a:extLst>
            </p:cNvPr>
            <p:cNvSpPr/>
            <p:nvPr userDrawn="1"/>
          </p:nvSpPr>
          <p:spPr>
            <a:xfrm>
              <a:off x="-3604183" y="3002620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5</a:t>
              </a:r>
            </a:p>
          </p:txBody>
        </p:sp>
        <p:sp>
          <p:nvSpPr>
            <p:cNvPr id="284" name="Rechthoek 189">
              <a:extLst>
                <a:ext uri="{FF2B5EF4-FFF2-40B4-BE49-F238E27FC236}">
                  <a16:creationId xmlns:a16="http://schemas.microsoft.com/office/drawing/2014/main" id="{3F7EBA1B-9111-374E-87DA-E03027A1D8BD}"/>
                </a:ext>
              </a:extLst>
            </p:cNvPr>
            <p:cNvSpPr/>
            <p:nvPr userDrawn="1"/>
          </p:nvSpPr>
          <p:spPr>
            <a:xfrm>
              <a:off x="-3319415" y="3003040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Numerical bullet</a:t>
              </a:r>
            </a:p>
          </p:txBody>
        </p:sp>
        <p:sp>
          <p:nvSpPr>
            <p:cNvPr id="285" name="Ovaal 191">
              <a:extLst>
                <a:ext uri="{FF2B5EF4-FFF2-40B4-BE49-F238E27FC236}">
                  <a16:creationId xmlns:a16="http://schemas.microsoft.com/office/drawing/2014/main" id="{926CCA55-FD11-B543-BE6B-370508DD82E1}"/>
                </a:ext>
              </a:extLst>
            </p:cNvPr>
            <p:cNvSpPr/>
            <p:nvPr userDrawn="1"/>
          </p:nvSpPr>
          <p:spPr>
            <a:xfrm>
              <a:off x="-3604183" y="329390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6</a:t>
              </a:r>
            </a:p>
          </p:txBody>
        </p:sp>
        <p:sp>
          <p:nvSpPr>
            <p:cNvPr id="286" name="Rechthoek 192">
              <a:extLst>
                <a:ext uri="{FF2B5EF4-FFF2-40B4-BE49-F238E27FC236}">
                  <a16:creationId xmlns:a16="http://schemas.microsoft.com/office/drawing/2014/main" id="{ABC0F1C5-054C-AC42-882D-6DDAE153E917}"/>
                </a:ext>
              </a:extLst>
            </p:cNvPr>
            <p:cNvSpPr/>
            <p:nvPr userDrawn="1"/>
          </p:nvSpPr>
          <p:spPr>
            <a:xfrm>
              <a:off x="-3319415" y="3585818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58775" marR="0" lvl="0" indent="-17621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>
                    <a:lumMod val="50000"/>
                    <a:lumOff val="50000"/>
                  </a:schemeClr>
                </a:buClr>
                <a:buSzTx/>
                <a:buFont typeface="System Font Regular"/>
                <a:buChar char="→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Sub-bullet</a:t>
              </a:r>
            </a:p>
          </p:txBody>
        </p:sp>
        <p:sp>
          <p:nvSpPr>
            <p:cNvPr id="287" name="Ovaal 195">
              <a:extLst>
                <a:ext uri="{FF2B5EF4-FFF2-40B4-BE49-F238E27FC236}">
                  <a16:creationId xmlns:a16="http://schemas.microsoft.com/office/drawing/2014/main" id="{DA9FF341-D753-6F46-ABDC-D5DAA9CB4917}"/>
                </a:ext>
              </a:extLst>
            </p:cNvPr>
            <p:cNvSpPr/>
            <p:nvPr userDrawn="1"/>
          </p:nvSpPr>
          <p:spPr>
            <a:xfrm>
              <a:off x="-3604183" y="3585188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7</a:t>
              </a:r>
            </a:p>
          </p:txBody>
        </p:sp>
        <p:sp>
          <p:nvSpPr>
            <p:cNvPr id="288" name="Rechthoek 196">
              <a:extLst>
                <a:ext uri="{FF2B5EF4-FFF2-40B4-BE49-F238E27FC236}">
                  <a16:creationId xmlns:a16="http://schemas.microsoft.com/office/drawing/2014/main" id="{260EA4D8-85D3-174C-A663-155C56FB6A16}"/>
                </a:ext>
              </a:extLst>
            </p:cNvPr>
            <p:cNvSpPr/>
            <p:nvPr userDrawn="1"/>
          </p:nvSpPr>
          <p:spPr>
            <a:xfrm>
              <a:off x="-3325830" y="3877207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+mj-lt"/>
                <a:buNone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Default text</a:t>
              </a:r>
            </a:p>
          </p:txBody>
        </p:sp>
        <p:sp>
          <p:nvSpPr>
            <p:cNvPr id="289" name="Ovaal 197">
              <a:extLst>
                <a:ext uri="{FF2B5EF4-FFF2-40B4-BE49-F238E27FC236}">
                  <a16:creationId xmlns:a16="http://schemas.microsoft.com/office/drawing/2014/main" id="{C31B4F4C-8C2B-CB4E-97D9-C337343E1CEF}"/>
                </a:ext>
              </a:extLst>
            </p:cNvPr>
            <p:cNvSpPr/>
            <p:nvPr userDrawn="1"/>
          </p:nvSpPr>
          <p:spPr>
            <a:xfrm>
              <a:off x="-3604183" y="3876472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8</a:t>
              </a:r>
            </a:p>
          </p:txBody>
        </p:sp>
        <p:sp>
          <p:nvSpPr>
            <p:cNvPr id="290" name="Rechthoek 198">
              <a:extLst>
                <a:ext uri="{FF2B5EF4-FFF2-40B4-BE49-F238E27FC236}">
                  <a16:creationId xmlns:a16="http://schemas.microsoft.com/office/drawing/2014/main" id="{27C7D106-35C6-A34B-9B2F-2F12D1AD2CB7}"/>
                </a:ext>
              </a:extLst>
            </p:cNvPr>
            <p:cNvSpPr/>
            <p:nvPr userDrawn="1"/>
          </p:nvSpPr>
          <p:spPr>
            <a:xfrm>
              <a:off x="-3319415" y="4168594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7938" marR="0" lvl="0" indent="0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GB" sz="1800" b="1" i="0" u="none" strike="noStrike" kern="0" cap="none" spc="0" normalizeH="0" baseline="0" noProof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SUBTITLE</a:t>
              </a:r>
            </a:p>
          </p:txBody>
        </p:sp>
        <p:sp>
          <p:nvSpPr>
            <p:cNvPr id="297" name="Ovaal 200">
              <a:extLst>
                <a:ext uri="{FF2B5EF4-FFF2-40B4-BE49-F238E27FC236}">
                  <a16:creationId xmlns:a16="http://schemas.microsoft.com/office/drawing/2014/main" id="{19761545-B85A-D349-BB7E-E2270940D4E6}"/>
                </a:ext>
              </a:extLst>
            </p:cNvPr>
            <p:cNvSpPr/>
            <p:nvPr userDrawn="1"/>
          </p:nvSpPr>
          <p:spPr>
            <a:xfrm>
              <a:off x="-3604183" y="4168594"/>
              <a:ext cx="180000" cy="180000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wrap="none"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9</a:t>
              </a:r>
            </a:p>
          </p:txBody>
        </p:sp>
        <p:sp>
          <p:nvSpPr>
            <p:cNvPr id="298" name="Rechthoek 202">
              <a:extLst>
                <a:ext uri="{FF2B5EF4-FFF2-40B4-BE49-F238E27FC236}">
                  <a16:creationId xmlns:a16="http://schemas.microsoft.com/office/drawing/2014/main" id="{6E6ADB13-5F41-B845-8397-29B39FD6AC14}"/>
                </a:ext>
              </a:extLst>
            </p:cNvPr>
            <p:cNvSpPr/>
            <p:nvPr userDrawn="1"/>
          </p:nvSpPr>
          <p:spPr>
            <a:xfrm>
              <a:off x="-3319415" y="3294429"/>
              <a:ext cx="2949220" cy="18000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2563" marR="0" lvl="0" indent="-182563" defTabSz="91440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GB" sz="1400" b="0" i="0" u="none" strike="noStrike" kern="0" cap="none" spc="0" normalizeH="0" baseline="0" noProof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cs typeface="Calibri" panose="020F0502020204030204" pitchFamily="34" charset="0"/>
                </a:rPr>
                <a:t>Bullet</a:t>
              </a:r>
            </a:p>
          </p:txBody>
        </p:sp>
        <p:sp>
          <p:nvSpPr>
            <p:cNvPr id="299" name="Rechthoek 331">
              <a:extLst>
                <a:ext uri="{FF2B5EF4-FFF2-40B4-BE49-F238E27FC236}">
                  <a16:creationId xmlns:a16="http://schemas.microsoft.com/office/drawing/2014/main" id="{A03BB6C9-5209-3A4E-90AB-0F80E2663258}"/>
                </a:ext>
              </a:extLst>
            </p:cNvPr>
            <p:cNvSpPr/>
            <p:nvPr userDrawn="1"/>
          </p:nvSpPr>
          <p:spPr>
            <a:xfrm>
              <a:off x="-3786437" y="4531349"/>
              <a:ext cx="3593637" cy="828000"/>
            </a:xfrm>
            <a:prstGeom prst="rect">
              <a:avLst/>
            </a:prstGeom>
            <a:solidFill>
              <a:srgbClr val="ECECEC"/>
            </a:solidFill>
            <a:ln w="6350">
              <a:solidFill>
                <a:srgbClr val="ECECE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0000" tIns="144000" rIns="180000" bIns="144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GB" sz="1200" b="1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Want to know more?</a:t>
              </a:r>
              <a:br>
                <a:rPr lang="en-GB" sz="1200" cap="all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Go to the instruction slide </a:t>
              </a:r>
              <a:r>
                <a:rPr lang="en-GB" sz="1200" b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‘VIDEO INSTRUCTIONS’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.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You’ll find it at the beginning of the presentation</a:t>
              </a:r>
              <a:b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or insert it via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‘Home’</a:t>
              </a:r>
              <a:r>
                <a:rPr lang="en-GB" sz="1200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&gt; </a:t>
              </a:r>
              <a:r>
                <a:rPr lang="en-GB" sz="1200" i="1" cap="none" baseline="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‘New Slide’.</a:t>
              </a:r>
            </a:p>
          </p:txBody>
        </p:sp>
        <p:grpSp>
          <p:nvGrpSpPr>
            <p:cNvPr id="300" name="ICOON_info">
              <a:extLst>
                <a:ext uri="{FF2B5EF4-FFF2-40B4-BE49-F238E27FC236}">
                  <a16:creationId xmlns:a16="http://schemas.microsoft.com/office/drawing/2014/main" id="{753B2D26-483C-9545-83C1-F0994CA443F6}"/>
                </a:ext>
              </a:extLst>
            </p:cNvPr>
            <p:cNvGrpSpPr/>
            <p:nvPr userDrawn="1"/>
          </p:nvGrpSpPr>
          <p:grpSpPr>
            <a:xfrm>
              <a:off x="-376736" y="4400186"/>
              <a:ext cx="283685" cy="283685"/>
              <a:chOff x="-510741" y="5913713"/>
              <a:chExt cx="267555" cy="267555"/>
            </a:xfrm>
          </p:grpSpPr>
          <p:sp>
            <p:nvSpPr>
              <p:cNvPr id="342" name="Ovaal 1">
                <a:extLst>
                  <a:ext uri="{FF2B5EF4-FFF2-40B4-BE49-F238E27FC236}">
                    <a16:creationId xmlns:a16="http://schemas.microsoft.com/office/drawing/2014/main" id="{4FB76C26-E15D-B24E-99C7-45BEB075A6DF}"/>
                  </a:ext>
                </a:extLst>
              </p:cNvPr>
              <p:cNvSpPr/>
              <p:nvPr userDrawn="1"/>
            </p:nvSpPr>
            <p:spPr>
              <a:xfrm>
                <a:off x="-491853" y="5932072"/>
                <a:ext cx="230835" cy="230835"/>
              </a:xfrm>
              <a:prstGeom prst="ellipse">
                <a:avLst/>
              </a:prstGeom>
              <a:solidFill>
                <a:srgbClr val="211F2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80000" tIns="180000" rIns="180000" bIns="180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en-GB" sz="1600" cap="all" baseline="0" noProof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sp>
            <p:nvSpPr>
              <p:cNvPr id="343" name="Graphic 163" descr="Informatie">
                <a:extLst>
                  <a:ext uri="{FF2B5EF4-FFF2-40B4-BE49-F238E27FC236}">
                    <a16:creationId xmlns:a16="http://schemas.microsoft.com/office/drawing/2014/main" id="{A9D47F70-70E3-0549-B631-57D5353B63D0}"/>
                  </a:ext>
                </a:extLst>
              </p:cNvPr>
              <p:cNvSpPr/>
              <p:nvPr/>
            </p:nvSpPr>
            <p:spPr>
              <a:xfrm>
                <a:off x="-510741" y="5913713"/>
                <a:ext cx="267555" cy="267555"/>
              </a:xfrm>
              <a:custGeom>
                <a:avLst/>
                <a:gdLst>
                  <a:gd name="connsiteX0" fmla="*/ 145860 w 291719"/>
                  <a:gd name="connsiteY0" fmla="*/ 0 h 291719"/>
                  <a:gd name="connsiteX1" fmla="*/ 0 w 291719"/>
                  <a:gd name="connsiteY1" fmla="*/ 145860 h 291719"/>
                  <a:gd name="connsiteX2" fmla="*/ 145860 w 291719"/>
                  <a:gd name="connsiteY2" fmla="*/ 291720 h 291719"/>
                  <a:gd name="connsiteX3" fmla="*/ 291720 w 291719"/>
                  <a:gd name="connsiteY3" fmla="*/ 145860 h 291719"/>
                  <a:gd name="connsiteX4" fmla="*/ 145860 w 291719"/>
                  <a:gd name="connsiteY4" fmla="*/ 0 h 291719"/>
                  <a:gd name="connsiteX5" fmla="*/ 138183 w 291719"/>
                  <a:gd name="connsiteY5" fmla="*/ 38384 h 291719"/>
                  <a:gd name="connsiteX6" fmla="*/ 157375 w 291719"/>
                  <a:gd name="connsiteY6" fmla="*/ 57576 h 291719"/>
                  <a:gd name="connsiteX7" fmla="*/ 138183 w 291719"/>
                  <a:gd name="connsiteY7" fmla="*/ 76768 h 291719"/>
                  <a:gd name="connsiteX8" fmla="*/ 118991 w 291719"/>
                  <a:gd name="connsiteY8" fmla="*/ 57576 h 291719"/>
                  <a:gd name="connsiteX9" fmla="*/ 138183 w 291719"/>
                  <a:gd name="connsiteY9" fmla="*/ 38384 h 291719"/>
                  <a:gd name="connsiteX10" fmla="*/ 184244 w 291719"/>
                  <a:gd name="connsiteY10" fmla="*/ 253336 h 291719"/>
                  <a:gd name="connsiteX11" fmla="*/ 107476 w 291719"/>
                  <a:gd name="connsiteY11" fmla="*/ 253336 h 291719"/>
                  <a:gd name="connsiteX12" fmla="*/ 107476 w 291719"/>
                  <a:gd name="connsiteY12" fmla="*/ 230305 h 291719"/>
                  <a:gd name="connsiteX13" fmla="*/ 134345 w 291719"/>
                  <a:gd name="connsiteY13" fmla="*/ 230305 h 291719"/>
                  <a:gd name="connsiteX14" fmla="*/ 134345 w 291719"/>
                  <a:gd name="connsiteY14" fmla="*/ 115153 h 291719"/>
                  <a:gd name="connsiteX15" fmla="*/ 111314 w 291719"/>
                  <a:gd name="connsiteY15" fmla="*/ 115153 h 291719"/>
                  <a:gd name="connsiteX16" fmla="*/ 111314 w 291719"/>
                  <a:gd name="connsiteY16" fmla="*/ 92122 h 291719"/>
                  <a:gd name="connsiteX17" fmla="*/ 157375 w 291719"/>
                  <a:gd name="connsiteY17" fmla="*/ 92122 h 291719"/>
                  <a:gd name="connsiteX18" fmla="*/ 157375 w 291719"/>
                  <a:gd name="connsiteY18" fmla="*/ 115153 h 291719"/>
                  <a:gd name="connsiteX19" fmla="*/ 157375 w 291719"/>
                  <a:gd name="connsiteY19" fmla="*/ 230305 h 291719"/>
                  <a:gd name="connsiteX20" fmla="*/ 184244 w 291719"/>
                  <a:gd name="connsiteY20" fmla="*/ 230305 h 291719"/>
                  <a:gd name="connsiteX21" fmla="*/ 184244 w 291719"/>
                  <a:gd name="connsiteY21" fmla="*/ 253336 h 2917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1719" h="291719">
                    <a:moveTo>
                      <a:pt x="145860" y="0"/>
                    </a:moveTo>
                    <a:cubicBezTo>
                      <a:pt x="65253" y="0"/>
                      <a:pt x="0" y="65253"/>
                      <a:pt x="0" y="145860"/>
                    </a:cubicBezTo>
                    <a:cubicBezTo>
                      <a:pt x="0" y="226467"/>
                      <a:pt x="65253" y="291720"/>
                      <a:pt x="145860" y="291720"/>
                    </a:cubicBezTo>
                    <a:cubicBezTo>
                      <a:pt x="226467" y="291720"/>
                      <a:pt x="291720" y="226467"/>
                      <a:pt x="291720" y="145860"/>
                    </a:cubicBezTo>
                    <a:cubicBezTo>
                      <a:pt x="291720" y="65253"/>
                      <a:pt x="226467" y="0"/>
                      <a:pt x="145860" y="0"/>
                    </a:cubicBezTo>
                    <a:close/>
                    <a:moveTo>
                      <a:pt x="138183" y="38384"/>
                    </a:moveTo>
                    <a:cubicBezTo>
                      <a:pt x="148931" y="38384"/>
                      <a:pt x="157375" y="46829"/>
                      <a:pt x="157375" y="57576"/>
                    </a:cubicBezTo>
                    <a:cubicBezTo>
                      <a:pt x="157375" y="68324"/>
                      <a:pt x="148931" y="76768"/>
                      <a:pt x="138183" y="76768"/>
                    </a:cubicBezTo>
                    <a:cubicBezTo>
                      <a:pt x="127435" y="76768"/>
                      <a:pt x="118991" y="68324"/>
                      <a:pt x="118991" y="57576"/>
                    </a:cubicBezTo>
                    <a:cubicBezTo>
                      <a:pt x="118991" y="46829"/>
                      <a:pt x="127435" y="38384"/>
                      <a:pt x="138183" y="38384"/>
                    </a:cubicBezTo>
                    <a:close/>
                    <a:moveTo>
                      <a:pt x="184244" y="253336"/>
                    </a:moveTo>
                    <a:lnTo>
                      <a:pt x="107476" y="253336"/>
                    </a:lnTo>
                    <a:lnTo>
                      <a:pt x="107476" y="230305"/>
                    </a:lnTo>
                    <a:lnTo>
                      <a:pt x="134345" y="230305"/>
                    </a:lnTo>
                    <a:lnTo>
                      <a:pt x="134345" y="115153"/>
                    </a:lnTo>
                    <a:lnTo>
                      <a:pt x="111314" y="115153"/>
                    </a:lnTo>
                    <a:lnTo>
                      <a:pt x="111314" y="92122"/>
                    </a:lnTo>
                    <a:lnTo>
                      <a:pt x="157375" y="92122"/>
                    </a:lnTo>
                    <a:lnTo>
                      <a:pt x="157375" y="115153"/>
                    </a:lnTo>
                    <a:lnTo>
                      <a:pt x="157375" y="230305"/>
                    </a:lnTo>
                    <a:lnTo>
                      <a:pt x="184244" y="230305"/>
                    </a:lnTo>
                    <a:lnTo>
                      <a:pt x="184244" y="253336"/>
                    </a:lnTo>
                    <a:close/>
                  </a:path>
                </a:pathLst>
              </a:custGeom>
              <a:solidFill>
                <a:srgbClr val="1FF524"/>
              </a:solidFill>
              <a:ln w="37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sz="2000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301" name="VOORBEELD">
              <a:extLst>
                <a:ext uri="{FF2B5EF4-FFF2-40B4-BE49-F238E27FC236}">
                  <a16:creationId xmlns:a16="http://schemas.microsoft.com/office/drawing/2014/main" id="{74B2464A-1FEA-7D47-8C8A-67E4F3CA958F}"/>
                </a:ext>
              </a:extLst>
            </p:cNvPr>
            <p:cNvGrpSpPr/>
            <p:nvPr userDrawn="1"/>
          </p:nvGrpSpPr>
          <p:grpSpPr>
            <a:xfrm>
              <a:off x="-3605171" y="458674"/>
              <a:ext cx="3234311" cy="558875"/>
              <a:chOff x="-3605171" y="458674"/>
              <a:chExt cx="3234311" cy="558875"/>
            </a:xfrm>
          </p:grpSpPr>
          <p:sp>
            <p:nvSpPr>
              <p:cNvPr id="302" name="Rechthoek 335">
                <a:extLst>
                  <a:ext uri="{FF2B5EF4-FFF2-40B4-BE49-F238E27FC236}">
                    <a16:creationId xmlns:a16="http://schemas.microsoft.com/office/drawing/2014/main" id="{31562512-2E24-1543-BC0C-236263AAD327}"/>
                  </a:ext>
                </a:extLst>
              </p:cNvPr>
              <p:cNvSpPr/>
              <p:nvPr userDrawn="1"/>
            </p:nvSpPr>
            <p:spPr>
              <a:xfrm>
                <a:off x="-3604183" y="458674"/>
                <a:ext cx="393459" cy="184058"/>
              </a:xfrm>
              <a:prstGeom prst="rect">
                <a:avLst/>
              </a:prstGeom>
              <a:solidFill>
                <a:srgbClr val="F8F8F8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800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9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Home</a:t>
                </a:r>
              </a:p>
            </p:txBody>
          </p:sp>
          <p:sp>
            <p:nvSpPr>
              <p:cNvPr id="303" name="Rechthoek 337">
                <a:extLst>
                  <a:ext uri="{FF2B5EF4-FFF2-40B4-BE49-F238E27FC236}">
                    <a16:creationId xmlns:a16="http://schemas.microsoft.com/office/drawing/2014/main" id="{563B7F7A-678D-A245-A2F0-AA84BC98AFF3}"/>
                  </a:ext>
                </a:extLst>
              </p:cNvPr>
              <p:cNvSpPr/>
              <p:nvPr userDrawn="1"/>
            </p:nvSpPr>
            <p:spPr>
              <a:xfrm>
                <a:off x="-3599184" y="621345"/>
                <a:ext cx="383782" cy="27171"/>
              </a:xfrm>
              <a:prstGeom prst="rect">
                <a:avLst/>
              </a:prstGeom>
              <a:solidFill>
                <a:srgbClr val="B7462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GB" sz="1000" b="1" noProof="0">
                  <a:solidFill>
                    <a:srgbClr val="211F26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grpSp>
            <p:nvGrpSpPr>
              <p:cNvPr id="304" name="Groep 230">
                <a:extLst>
                  <a:ext uri="{FF2B5EF4-FFF2-40B4-BE49-F238E27FC236}">
                    <a16:creationId xmlns:a16="http://schemas.microsoft.com/office/drawing/2014/main" id="{38C8752C-18BD-F146-9059-9DCF4208CD10}"/>
                  </a:ext>
                </a:extLst>
              </p:cNvPr>
              <p:cNvGrpSpPr/>
              <p:nvPr userDrawn="1"/>
            </p:nvGrpSpPr>
            <p:grpSpPr>
              <a:xfrm>
                <a:off x="-3386247" y="830871"/>
                <a:ext cx="139423" cy="109566"/>
                <a:chOff x="-2866744" y="827071"/>
                <a:chExt cx="168701" cy="132575"/>
              </a:xfrm>
            </p:grpSpPr>
            <p:grpSp>
              <p:nvGrpSpPr>
                <p:cNvPr id="335" name="Groep 232">
                  <a:extLst>
                    <a:ext uri="{FF2B5EF4-FFF2-40B4-BE49-F238E27FC236}">
                      <a16:creationId xmlns:a16="http://schemas.microsoft.com/office/drawing/2014/main" id="{BE807690-6E5C-8044-91AB-CEB45E21853F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37" name="Rechte verbindingslijn 234">
                    <a:extLst>
                      <a:ext uri="{FF2B5EF4-FFF2-40B4-BE49-F238E27FC236}">
                        <a16:creationId xmlns:a16="http://schemas.microsoft.com/office/drawing/2014/main" id="{BAA53AFB-5936-CD47-8BAD-E3321EBC458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8" name="Rechte verbindingslijn 235">
                    <a:extLst>
                      <a:ext uri="{FF2B5EF4-FFF2-40B4-BE49-F238E27FC236}">
                        <a16:creationId xmlns:a16="http://schemas.microsoft.com/office/drawing/2014/main" id="{DA0AC3F3-12D6-3E4C-BB02-31AED92728C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9" name="Rechte verbindingslijn 236">
                    <a:extLst>
                      <a:ext uri="{FF2B5EF4-FFF2-40B4-BE49-F238E27FC236}">
                        <a16:creationId xmlns:a16="http://schemas.microsoft.com/office/drawing/2014/main" id="{F6D69E90-0706-994F-BC89-2A0009A0BCC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0" name="Rechte verbindingslijn 237">
                    <a:extLst>
                      <a:ext uri="{FF2B5EF4-FFF2-40B4-BE49-F238E27FC236}">
                        <a16:creationId xmlns:a16="http://schemas.microsoft.com/office/drawing/2014/main" id="{BCD6E0FE-71A3-3A40-9361-A8618AB9BD3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41" name="Rechte verbindingslijn 238">
                    <a:extLst>
                      <a:ext uri="{FF2B5EF4-FFF2-40B4-BE49-F238E27FC236}">
                        <a16:creationId xmlns:a16="http://schemas.microsoft.com/office/drawing/2014/main" id="{73F6A785-545D-7548-B360-1E3A3B4F6CB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36" name="Pijl: rechts 233">
                  <a:extLst>
                    <a:ext uri="{FF2B5EF4-FFF2-40B4-BE49-F238E27FC236}">
                      <a16:creationId xmlns:a16="http://schemas.microsoft.com/office/drawing/2014/main" id="{879CE098-1DE3-214D-B527-E7E846D08987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05" name="Groep 239">
                <a:extLst>
                  <a:ext uri="{FF2B5EF4-FFF2-40B4-BE49-F238E27FC236}">
                    <a16:creationId xmlns:a16="http://schemas.microsoft.com/office/drawing/2014/main" id="{BFBFACEE-F8AA-C64A-980A-431D9D619ADE}"/>
                  </a:ext>
                </a:extLst>
              </p:cNvPr>
              <p:cNvGrpSpPr/>
              <p:nvPr userDrawn="1"/>
            </p:nvGrpSpPr>
            <p:grpSpPr>
              <a:xfrm>
                <a:off x="-3605171" y="830871"/>
                <a:ext cx="139423" cy="109566"/>
                <a:chOff x="-2866744" y="518074"/>
                <a:chExt cx="168701" cy="132575"/>
              </a:xfrm>
            </p:grpSpPr>
            <p:grpSp>
              <p:nvGrpSpPr>
                <p:cNvPr id="328" name="Groep 241">
                  <a:extLst>
                    <a:ext uri="{FF2B5EF4-FFF2-40B4-BE49-F238E27FC236}">
                      <a16:creationId xmlns:a16="http://schemas.microsoft.com/office/drawing/2014/main" id="{7576E084-86B1-0E4E-BD41-C80569D89B9C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30" name="Rechte verbindingslijn 243">
                    <a:extLst>
                      <a:ext uri="{FF2B5EF4-FFF2-40B4-BE49-F238E27FC236}">
                        <a16:creationId xmlns:a16="http://schemas.microsoft.com/office/drawing/2014/main" id="{6FFB306E-88D7-374F-B2E4-97BA33048BA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1" name="Rechte verbindingslijn 244">
                    <a:extLst>
                      <a:ext uri="{FF2B5EF4-FFF2-40B4-BE49-F238E27FC236}">
                        <a16:creationId xmlns:a16="http://schemas.microsoft.com/office/drawing/2014/main" id="{C2F26184-7BBB-B645-9AF8-E9B704B8614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2" name="Rechte verbindingslijn 245">
                    <a:extLst>
                      <a:ext uri="{FF2B5EF4-FFF2-40B4-BE49-F238E27FC236}">
                        <a16:creationId xmlns:a16="http://schemas.microsoft.com/office/drawing/2014/main" id="{F5DF19E2-4694-4D4A-83F6-C4F70BBE920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3" name="Rechte verbindingslijn 246">
                    <a:extLst>
                      <a:ext uri="{FF2B5EF4-FFF2-40B4-BE49-F238E27FC236}">
                        <a16:creationId xmlns:a16="http://schemas.microsoft.com/office/drawing/2014/main" id="{BE3D390D-6EF0-6240-8641-943E7044A3E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34" name="Rechte verbindingslijn 247">
                    <a:extLst>
                      <a:ext uri="{FF2B5EF4-FFF2-40B4-BE49-F238E27FC236}">
                        <a16:creationId xmlns:a16="http://schemas.microsoft.com/office/drawing/2014/main" id="{2A214634-5ECE-354D-99EC-7912EFAE2D5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29" name="Pijl: rechts 242">
                  <a:extLst>
                    <a:ext uri="{FF2B5EF4-FFF2-40B4-BE49-F238E27FC236}">
                      <a16:creationId xmlns:a16="http://schemas.microsoft.com/office/drawing/2014/main" id="{4D1DB452-34FE-CF4C-9343-87F7A8CDA585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cxnSp>
            <p:nvCxnSpPr>
              <p:cNvPr id="306" name="Rechte verbindingslijn 340">
                <a:extLst>
                  <a:ext uri="{FF2B5EF4-FFF2-40B4-BE49-F238E27FC236}">
                    <a16:creationId xmlns:a16="http://schemas.microsoft.com/office/drawing/2014/main" id="{C0D87D10-85CB-B346-9552-FB11C7FCD58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459956" y="588169"/>
                <a:ext cx="547687" cy="219076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307" name="Rechte verbindingslijn 341">
                <a:extLst>
                  <a:ext uri="{FF2B5EF4-FFF2-40B4-BE49-F238E27FC236}">
                    <a16:creationId xmlns:a16="http://schemas.microsoft.com/office/drawing/2014/main" id="{BADA10AD-9981-E342-9B7F-82AFB92842D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224213" y="828675"/>
                <a:ext cx="319088" cy="0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sp>
            <p:nvSpPr>
              <p:cNvPr id="308" name="Rechthoek 344">
                <a:extLst>
                  <a:ext uri="{FF2B5EF4-FFF2-40B4-BE49-F238E27FC236}">
                    <a16:creationId xmlns:a16="http://schemas.microsoft.com/office/drawing/2014/main" id="{B7C7AF8B-9B76-B843-9DA7-745CAABB8C6D}"/>
                  </a:ext>
                </a:extLst>
              </p:cNvPr>
              <p:cNvSpPr/>
              <p:nvPr userDrawn="1"/>
            </p:nvSpPr>
            <p:spPr>
              <a:xfrm>
                <a:off x="-2559903" y="512179"/>
                <a:ext cx="2189042" cy="15108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up</a:t>
                </a:r>
              </a:p>
            </p:txBody>
          </p:sp>
          <p:sp>
            <p:nvSpPr>
              <p:cNvPr id="309" name="Rechthoek 345">
                <a:extLst>
                  <a:ext uri="{FF2B5EF4-FFF2-40B4-BE49-F238E27FC236}">
                    <a16:creationId xmlns:a16="http://schemas.microsoft.com/office/drawing/2014/main" id="{F2865617-8DF6-2448-AB9F-9E6E929D0FEA}"/>
                  </a:ext>
                </a:extLst>
              </p:cNvPr>
              <p:cNvSpPr/>
              <p:nvPr userDrawn="1"/>
            </p:nvSpPr>
            <p:spPr>
              <a:xfrm>
                <a:off x="-2559903" y="819562"/>
                <a:ext cx="2189043" cy="14220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0" i="0" u="none" strike="noStrike" kern="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Calibri" panose="020F0502020204030204" pitchFamily="34" charset="0"/>
                    <a:cs typeface="Calibri" panose="020F0502020204030204" pitchFamily="34" charset="0"/>
                  </a:rPr>
                  <a:t>Text level down</a:t>
                </a:r>
              </a:p>
            </p:txBody>
          </p:sp>
          <p:grpSp>
            <p:nvGrpSpPr>
              <p:cNvPr id="310" name="Groep 11">
                <a:extLst>
                  <a:ext uri="{FF2B5EF4-FFF2-40B4-BE49-F238E27FC236}">
                    <a16:creationId xmlns:a16="http://schemas.microsoft.com/office/drawing/2014/main" id="{0DED61E4-E779-424F-B8D2-40AD8309E1FB}"/>
                  </a:ext>
                </a:extLst>
              </p:cNvPr>
              <p:cNvGrpSpPr/>
              <p:nvPr userDrawn="1"/>
            </p:nvGrpSpPr>
            <p:grpSpPr>
              <a:xfrm>
                <a:off x="-2916763" y="769168"/>
                <a:ext cx="268738" cy="248381"/>
                <a:chOff x="-2916763" y="769168"/>
                <a:chExt cx="268738" cy="248381"/>
              </a:xfrm>
            </p:grpSpPr>
            <p:sp>
              <p:nvSpPr>
                <p:cNvPr id="320" name="Rechthoek 346">
                  <a:extLst>
                    <a:ext uri="{FF2B5EF4-FFF2-40B4-BE49-F238E27FC236}">
                      <a16:creationId xmlns:a16="http://schemas.microsoft.com/office/drawing/2014/main" id="{23F87621-4CBE-EC44-B1B4-F980DC580B13}"/>
                    </a:ext>
                  </a:extLst>
                </p:cNvPr>
                <p:cNvSpPr/>
                <p:nvPr userDrawn="1"/>
              </p:nvSpPr>
              <p:spPr>
                <a:xfrm>
                  <a:off x="-2916763" y="769168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21" name="Groep 6">
                  <a:extLst>
                    <a:ext uri="{FF2B5EF4-FFF2-40B4-BE49-F238E27FC236}">
                      <a16:creationId xmlns:a16="http://schemas.microsoft.com/office/drawing/2014/main" id="{FE413223-9B56-BC4E-AAFA-197911B9E1DC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827071"/>
                  <a:ext cx="168701" cy="132575"/>
                  <a:chOff x="-2866744" y="827071"/>
                  <a:chExt cx="168701" cy="132575"/>
                </a:xfrm>
              </p:grpSpPr>
              <p:cxnSp>
                <p:nvCxnSpPr>
                  <p:cNvPr id="323" name="Rechte verbindingslijn 225">
                    <a:extLst>
                      <a:ext uri="{FF2B5EF4-FFF2-40B4-BE49-F238E27FC236}">
                        <a16:creationId xmlns:a16="http://schemas.microsoft.com/office/drawing/2014/main" id="{C9D489D1-AA49-7741-94FF-ED454C9F515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827071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4" name="Rechte verbindingslijn 226">
                    <a:extLst>
                      <a:ext uri="{FF2B5EF4-FFF2-40B4-BE49-F238E27FC236}">
                        <a16:creationId xmlns:a16="http://schemas.microsoft.com/office/drawing/2014/main" id="{331BC701-5EC4-624E-80B8-95CE762EE0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959646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5" name="Rechte verbindingslijn 227">
                    <a:extLst>
                      <a:ext uri="{FF2B5EF4-FFF2-40B4-BE49-F238E27FC236}">
                        <a16:creationId xmlns:a16="http://schemas.microsoft.com/office/drawing/2014/main" id="{6024CF43-1E65-0B4F-8199-0DC72FBFFCD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926503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6" name="Rechte verbindingslijn 228">
                    <a:extLst>
                      <a:ext uri="{FF2B5EF4-FFF2-40B4-BE49-F238E27FC236}">
                        <a16:creationId xmlns:a16="http://schemas.microsoft.com/office/drawing/2014/main" id="{EA6017B1-290A-A444-86BA-8D75BF3647E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93359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27" name="Rechte verbindingslijn 229">
                    <a:extLst>
                      <a:ext uri="{FF2B5EF4-FFF2-40B4-BE49-F238E27FC236}">
                        <a16:creationId xmlns:a16="http://schemas.microsoft.com/office/drawing/2014/main" id="{D552497B-1AC3-C444-ABAE-8AA5792279F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860215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22" name="Pijl: rechts 217">
                  <a:extLst>
                    <a:ext uri="{FF2B5EF4-FFF2-40B4-BE49-F238E27FC236}">
                      <a16:creationId xmlns:a16="http://schemas.microsoft.com/office/drawing/2014/main" id="{8FE62291-5D75-AD47-86E9-435D8D76BE45}"/>
                    </a:ext>
                  </a:extLst>
                </p:cNvPr>
                <p:cNvSpPr/>
                <p:nvPr userDrawn="1"/>
              </p:nvSpPr>
              <p:spPr>
                <a:xfrm>
                  <a:off x="-2866744" y="858737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  <p:grpSp>
            <p:nvGrpSpPr>
              <p:cNvPr id="311" name="Groep 9">
                <a:extLst>
                  <a:ext uri="{FF2B5EF4-FFF2-40B4-BE49-F238E27FC236}">
                    <a16:creationId xmlns:a16="http://schemas.microsoft.com/office/drawing/2014/main" id="{5DC77D36-044B-E04C-B96A-0CC4768190F4}"/>
                  </a:ext>
                </a:extLst>
              </p:cNvPr>
              <p:cNvGrpSpPr/>
              <p:nvPr userDrawn="1"/>
            </p:nvGrpSpPr>
            <p:grpSpPr>
              <a:xfrm>
                <a:off x="-2916763" y="460171"/>
                <a:ext cx="268738" cy="248381"/>
                <a:chOff x="-2916763" y="460171"/>
                <a:chExt cx="268738" cy="248381"/>
              </a:xfrm>
            </p:grpSpPr>
            <p:sp>
              <p:nvSpPr>
                <p:cNvPr id="312" name="Rechthoek 357">
                  <a:extLst>
                    <a:ext uri="{FF2B5EF4-FFF2-40B4-BE49-F238E27FC236}">
                      <a16:creationId xmlns:a16="http://schemas.microsoft.com/office/drawing/2014/main" id="{24CD4ABB-A910-3E4A-8169-BB2E3D208FFE}"/>
                    </a:ext>
                  </a:extLst>
                </p:cNvPr>
                <p:cNvSpPr/>
                <p:nvPr userDrawn="1"/>
              </p:nvSpPr>
              <p:spPr>
                <a:xfrm>
                  <a:off x="-2916763" y="460171"/>
                  <a:ext cx="268738" cy="248381"/>
                </a:xfrm>
                <a:prstGeom prst="rect">
                  <a:avLst/>
                </a:prstGeom>
                <a:solidFill>
                  <a:srgbClr val="FFFFFF"/>
                </a:solidFill>
                <a:ln w="3175">
                  <a:solidFill>
                    <a:srgbClr val="DADAD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GB" sz="1050" b="0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  <p:grpSp>
              <p:nvGrpSpPr>
                <p:cNvPr id="313" name="Groep 5">
                  <a:extLst>
                    <a:ext uri="{FF2B5EF4-FFF2-40B4-BE49-F238E27FC236}">
                      <a16:creationId xmlns:a16="http://schemas.microsoft.com/office/drawing/2014/main" id="{3247B4B7-A9C0-E646-845D-B54B8174C077}"/>
                    </a:ext>
                  </a:extLst>
                </p:cNvPr>
                <p:cNvGrpSpPr/>
                <p:nvPr userDrawn="1"/>
              </p:nvGrpSpPr>
              <p:grpSpPr>
                <a:xfrm>
                  <a:off x="-2866744" y="518074"/>
                  <a:ext cx="168701" cy="132575"/>
                  <a:chOff x="-2866744" y="518074"/>
                  <a:chExt cx="168701" cy="132575"/>
                </a:xfrm>
              </p:grpSpPr>
              <p:cxnSp>
                <p:nvCxnSpPr>
                  <p:cNvPr id="315" name="Rechte verbindingslijn 220">
                    <a:extLst>
                      <a:ext uri="{FF2B5EF4-FFF2-40B4-BE49-F238E27FC236}">
                        <a16:creationId xmlns:a16="http://schemas.microsoft.com/office/drawing/2014/main" id="{39249EEF-7C2C-F44A-B977-C612174945D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518074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6" name="Rechte verbindingslijn 221">
                    <a:extLst>
                      <a:ext uri="{FF2B5EF4-FFF2-40B4-BE49-F238E27FC236}">
                        <a16:creationId xmlns:a16="http://schemas.microsoft.com/office/drawing/2014/main" id="{3C266DEC-EDB8-D945-B9BB-08749E56F10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866744" y="650649"/>
                    <a:ext cx="168701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7" name="Rechte verbindingslijn 222">
                    <a:extLst>
                      <a:ext uri="{FF2B5EF4-FFF2-40B4-BE49-F238E27FC236}">
                        <a16:creationId xmlns:a16="http://schemas.microsoft.com/office/drawing/2014/main" id="{96AC26B9-97DC-0649-B214-7123F9744B6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617506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8" name="Rechte verbindingslijn 223">
                    <a:extLst>
                      <a:ext uri="{FF2B5EF4-FFF2-40B4-BE49-F238E27FC236}">
                        <a16:creationId xmlns:a16="http://schemas.microsoft.com/office/drawing/2014/main" id="{D5CE3766-322C-134B-8DBF-F121DB7C525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84362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319" name="Rechte verbindingslijn 224">
                    <a:extLst>
                      <a:ext uri="{FF2B5EF4-FFF2-40B4-BE49-F238E27FC236}">
                        <a16:creationId xmlns:a16="http://schemas.microsoft.com/office/drawing/2014/main" id="{BADEBAE6-C465-BA43-B4B4-EA20740AAD7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2773990" y="551218"/>
                    <a:ext cx="75947" cy="0"/>
                  </a:xfrm>
                  <a:prstGeom prst="line">
                    <a:avLst/>
                  </a:prstGeom>
                  <a:solidFill>
                    <a:schemeClr val="bg1"/>
                  </a:solidFill>
                  <a:ln w="12700" cap="flat" cmpd="sng" algn="ctr">
                    <a:solidFill>
                      <a:srgbClr val="9D9FA1"/>
                    </a:solidFill>
                    <a:prstDash val="solid"/>
                  </a:ln>
                  <a:effectLst/>
                </p:spPr>
              </p:cxnSp>
            </p:grpSp>
            <p:sp>
              <p:nvSpPr>
                <p:cNvPr id="314" name="Pijl: rechts 219">
                  <a:extLst>
                    <a:ext uri="{FF2B5EF4-FFF2-40B4-BE49-F238E27FC236}">
                      <a16:creationId xmlns:a16="http://schemas.microsoft.com/office/drawing/2014/main" id="{2F92185F-6D70-6B41-8228-BAED45BD826C}"/>
                    </a:ext>
                  </a:extLst>
                </p:cNvPr>
                <p:cNvSpPr/>
                <p:nvPr userDrawn="1"/>
              </p:nvSpPr>
              <p:spPr>
                <a:xfrm flipH="1">
                  <a:off x="-2866744" y="549740"/>
                  <a:ext cx="70676" cy="67902"/>
                </a:xfrm>
                <a:prstGeom prst="rightArrow">
                  <a:avLst>
                    <a:gd name="adj1" fmla="val 25329"/>
                    <a:gd name="adj2" fmla="val 63628"/>
                  </a:avLst>
                </a:prstGeom>
                <a:solidFill>
                  <a:srgbClr val="4A7DB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GB" sz="1000" b="1" noProof="0">
                    <a:solidFill>
                      <a:srgbClr val="211F26"/>
                    </a:solidFill>
                    <a:latin typeface="Calibri" panose="020F0502020204030204" pitchFamily="34" charset="0"/>
                    <a:cs typeface="Calibri" panose="020F0502020204030204" pitchFamily="34" charset="0"/>
                  </a:endParaRPr>
                </a:p>
              </p:txBody>
            </p:sp>
          </p:grpSp>
        </p:grpSp>
      </p:grpSp>
      <p:sp>
        <p:nvSpPr>
          <p:cNvPr id="137" name="Tijdelijke aanduiding voor afbeelding 8">
            <a:extLst>
              <a:ext uri="{FF2B5EF4-FFF2-40B4-BE49-F238E27FC236}">
                <a16:creationId xmlns:a16="http://schemas.microsoft.com/office/drawing/2014/main" id="{9146D9F0-BC05-46EE-8943-EE0BF0E87A0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59710" y="1434"/>
            <a:ext cx="7832290" cy="6856566"/>
          </a:xfrm>
          <a:prstGeom prst="rect">
            <a:avLst/>
          </a:prstGeom>
          <a:solidFill>
            <a:schemeClr val="bg2"/>
          </a:solidFill>
        </p:spPr>
        <p:txBody>
          <a:bodyPr bIns="108000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GB" noProof="0"/>
              <a:t>Click the icon below </a:t>
            </a:r>
            <a:br>
              <a:rPr lang="en-GB" noProof="0"/>
            </a:br>
            <a:r>
              <a:rPr lang="en-GB" noProof="0"/>
              <a:t>to add an image.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-10750" y="-662296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/>
            <a:r>
              <a:rPr lang="en-GB" sz="2400" b="0" kern="1200" spc="50" baseline="0" noProof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TEXT + IMAGE (L)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02C9A5-716F-45E6-800B-D4D02CE26F9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9" name="Tijdelijke aanduiding voor verticale tekst 2">
            <a:extLst>
              <a:ext uri="{FF2B5EF4-FFF2-40B4-BE49-F238E27FC236}">
                <a16:creationId xmlns:a16="http://schemas.microsoft.com/office/drawing/2014/main" id="{22DC36FE-F07A-4453-AFD5-71F411CC3DDF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698500" y="1450163"/>
            <a:ext cx="3272883" cy="4340620"/>
          </a:xfrm>
        </p:spPr>
        <p:txBody>
          <a:bodyPr vert="horz" lIns="0" tIns="0" rIns="0" bIns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Default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noProof="0" dirty="0"/>
              <a:t>Default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140" name="Tijdelijke aanduiding voor verticale tekst 2">
            <a:extLst>
              <a:ext uri="{FF2B5EF4-FFF2-40B4-BE49-F238E27FC236}">
                <a16:creationId xmlns:a16="http://schemas.microsoft.com/office/drawing/2014/main" id="{A7C1AE0B-A605-49E6-9980-3C1BDE0AE827}"/>
              </a:ext>
            </a:extLst>
          </p:cNvPr>
          <p:cNvSpPr>
            <a:spLocks noGrp="1"/>
          </p:cNvSpPr>
          <p:nvPr>
            <p:ph type="body" orient="vert" idx="13" hasCustomPrompt="1"/>
          </p:nvPr>
        </p:nvSpPr>
        <p:spPr>
          <a:xfrm>
            <a:off x="698500" y="883535"/>
            <a:ext cx="3272883" cy="261514"/>
          </a:xfrm>
        </p:spPr>
        <p:txBody>
          <a:bodyPr vert="horz" lIns="0" tIns="0" rIns="0" bIns="0" anchor="ctr"/>
          <a:lstStyle>
            <a:lvl1pPr marL="0" indent="0">
              <a:buNone/>
              <a:defRPr sz="2000" b="1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GB" noProof="0"/>
              <a:t>Add a subtitle</a:t>
            </a:r>
          </a:p>
        </p:txBody>
      </p:sp>
      <p:cxnSp>
        <p:nvCxnSpPr>
          <p:cNvPr id="144" name="Rechte verbindingslijn 143">
            <a:extLst>
              <a:ext uri="{FF2B5EF4-FFF2-40B4-BE49-F238E27FC236}">
                <a16:creationId xmlns:a16="http://schemas.microsoft.com/office/drawing/2014/main" id="{9E4A3F25-1D5C-43B7-9CC3-388EC0B1B3E3}"/>
              </a:ext>
            </a:extLst>
          </p:cNvPr>
          <p:cNvCxnSpPr/>
          <p:nvPr userDrawn="1"/>
        </p:nvCxnSpPr>
        <p:spPr>
          <a:xfrm>
            <a:off x="693962" y="1256014"/>
            <a:ext cx="7119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>
            <a:extLst>
              <a:ext uri="{FF2B5EF4-FFF2-40B4-BE49-F238E27FC236}">
                <a16:creationId xmlns:a16="http://schemas.microsoft.com/office/drawing/2014/main" id="{FAC73B60-8BB3-BE47-9A0D-38D2B8EE5A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8500" y="550512"/>
            <a:ext cx="3272883" cy="249588"/>
          </a:xfrm>
        </p:spPr>
        <p:txBody>
          <a:bodyPr/>
          <a:lstStyle/>
          <a:p>
            <a:r>
              <a:rPr lang="en-GB" noProof="0" dirty="0"/>
              <a:t>Add a slide title</a:t>
            </a:r>
            <a:endParaRPr lang="en-NL" dirty="0"/>
          </a:p>
        </p:txBody>
      </p:sp>
      <p:sp>
        <p:nvSpPr>
          <p:cNvPr id="132" name="Tijdelijke aanduiding voor tekst 2">
            <a:extLst>
              <a:ext uri="{FF2B5EF4-FFF2-40B4-BE49-F238E27FC236}">
                <a16:creationId xmlns:a16="http://schemas.microsoft.com/office/drawing/2014/main" id="{D8C2B5E1-EF6C-42DA-A667-6BEE37EF7C1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0" y="0"/>
            <a:ext cx="12192000" cy="792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noProof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1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98500" y="550512"/>
            <a:ext cx="10775070" cy="249588"/>
          </a:xfrm>
          <a:prstGeom prst="rect">
            <a:avLst/>
          </a:prstGeom>
        </p:spPr>
        <p:txBody>
          <a:bodyPr vert="horz" lIns="0" tIns="72000" rIns="0" bIns="0" rtlCol="0" anchor="ctr">
            <a:noAutofit/>
          </a:bodyPr>
          <a:lstStyle/>
          <a:p>
            <a:r>
              <a:rPr lang="en-GB" noProof="0" dirty="0"/>
              <a:t>Add a slide title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98500" y="1449388"/>
            <a:ext cx="10773500" cy="43413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Bullet</a:t>
            </a:r>
          </a:p>
          <a:p>
            <a:pPr lvl="1"/>
            <a:r>
              <a:rPr lang="en-GB" noProof="0" dirty="0"/>
              <a:t>Sub-bullet</a:t>
            </a:r>
          </a:p>
          <a:p>
            <a:pPr lvl="2"/>
            <a:r>
              <a:rPr lang="en-GB" noProof="0" dirty="0"/>
              <a:t>Default text</a:t>
            </a:r>
          </a:p>
          <a:p>
            <a:pPr lvl="3"/>
            <a:r>
              <a:rPr lang="en-GB" noProof="0" dirty="0"/>
              <a:t>Subtitle</a:t>
            </a:r>
          </a:p>
          <a:p>
            <a:pPr lvl="4"/>
            <a:r>
              <a:rPr lang="en-GB" noProof="0" dirty="0"/>
              <a:t>Numerical bullet</a:t>
            </a:r>
          </a:p>
          <a:p>
            <a:pPr lvl="5"/>
            <a:r>
              <a:rPr lang="en-GB" noProof="0" dirty="0"/>
              <a:t>Bullet</a:t>
            </a:r>
          </a:p>
          <a:p>
            <a:pPr lvl="6"/>
            <a:r>
              <a:rPr lang="en-GB" noProof="0" dirty="0"/>
              <a:t>Sub-bullet</a:t>
            </a:r>
          </a:p>
          <a:p>
            <a:pPr lvl="7"/>
            <a:r>
              <a:rPr lang="en-GB" noProof="0" dirty="0"/>
              <a:t>Default text</a:t>
            </a:r>
          </a:p>
          <a:p>
            <a:pPr lvl="8"/>
            <a:r>
              <a:rPr lang="en-GB" noProof="0" dirty="0"/>
              <a:t>Subtitle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1117766" y="6210352"/>
            <a:ext cx="354234" cy="17865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2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B502C9A5-716F-45E6-800B-D4D02CE26F90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sp>
        <p:nvSpPr>
          <p:cNvPr id="13" name="Tekstvak 12"/>
          <p:cNvSpPr txBox="1"/>
          <p:nvPr userDrawn="1"/>
        </p:nvSpPr>
        <p:spPr>
          <a:xfrm>
            <a:off x="0" y="-912789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0" noProof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IDH</a:t>
            </a:r>
          </a:p>
        </p:txBody>
      </p:sp>
      <p:grpSp>
        <p:nvGrpSpPr>
          <p:cNvPr id="84" name="Group 4" hidden="1">
            <a:extLst>
              <a:ext uri="{FF2B5EF4-FFF2-40B4-BE49-F238E27FC236}">
                <a16:creationId xmlns:a16="http://schemas.microsoft.com/office/drawing/2014/main" id="{C767A75E-4EEE-487B-9F6B-93D3C3790DDB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698500" y="6139711"/>
            <a:ext cx="1673479" cy="416040"/>
            <a:chOff x="1325" y="1535"/>
            <a:chExt cx="5028" cy="1250"/>
          </a:xfrm>
          <a:solidFill>
            <a:schemeClr val="tx2"/>
          </a:solidFill>
        </p:grpSpPr>
        <p:sp>
          <p:nvSpPr>
            <p:cNvPr id="85" name="Freeform 5">
              <a:extLst>
                <a:ext uri="{FF2B5EF4-FFF2-40B4-BE49-F238E27FC236}">
                  <a16:creationId xmlns:a16="http://schemas.microsoft.com/office/drawing/2014/main" id="{3796B75F-A1FA-4F24-9FCF-A5707F56A7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25" y="1535"/>
              <a:ext cx="1989" cy="1250"/>
            </a:xfrm>
            <a:custGeom>
              <a:avLst/>
              <a:gdLst>
                <a:gd name="T0" fmla="*/ 0 w 950"/>
                <a:gd name="T1" fmla="*/ 594 h 594"/>
                <a:gd name="T2" fmla="*/ 119 w 950"/>
                <a:gd name="T3" fmla="*/ 594 h 594"/>
                <a:gd name="T4" fmla="*/ 119 w 950"/>
                <a:gd name="T5" fmla="*/ 237 h 594"/>
                <a:gd name="T6" fmla="*/ 0 w 950"/>
                <a:gd name="T7" fmla="*/ 237 h 594"/>
                <a:gd name="T8" fmla="*/ 0 w 950"/>
                <a:gd name="T9" fmla="*/ 594 h 594"/>
                <a:gd name="T10" fmla="*/ 772 w 950"/>
                <a:gd name="T11" fmla="*/ 237 h 594"/>
                <a:gd name="T12" fmla="*/ 721 w 950"/>
                <a:gd name="T13" fmla="*/ 237 h 594"/>
                <a:gd name="T14" fmla="*/ 721 w 950"/>
                <a:gd name="T15" fmla="*/ 0 h 594"/>
                <a:gd name="T16" fmla="*/ 603 w 950"/>
                <a:gd name="T17" fmla="*/ 0 h 594"/>
                <a:gd name="T18" fmla="*/ 603 w 950"/>
                <a:gd name="T19" fmla="*/ 237 h 594"/>
                <a:gd name="T20" fmla="*/ 516 w 950"/>
                <a:gd name="T21" fmla="*/ 237 h 594"/>
                <a:gd name="T22" fmla="*/ 516 w 950"/>
                <a:gd name="T23" fmla="*/ 59 h 594"/>
                <a:gd name="T24" fmla="*/ 397 w 950"/>
                <a:gd name="T25" fmla="*/ 59 h 594"/>
                <a:gd name="T26" fmla="*/ 397 w 950"/>
                <a:gd name="T27" fmla="*/ 237 h 594"/>
                <a:gd name="T28" fmla="*/ 338 w 950"/>
                <a:gd name="T29" fmla="*/ 237 h 594"/>
                <a:gd name="T30" fmla="*/ 160 w 950"/>
                <a:gd name="T31" fmla="*/ 416 h 594"/>
                <a:gd name="T32" fmla="*/ 338 w 950"/>
                <a:gd name="T33" fmla="*/ 594 h 594"/>
                <a:gd name="T34" fmla="*/ 516 w 950"/>
                <a:gd name="T35" fmla="*/ 416 h 594"/>
                <a:gd name="T36" fmla="*/ 516 w 950"/>
                <a:gd name="T37" fmla="*/ 356 h 594"/>
                <a:gd name="T38" fmla="*/ 603 w 950"/>
                <a:gd name="T39" fmla="*/ 356 h 594"/>
                <a:gd name="T40" fmla="*/ 603 w 950"/>
                <a:gd name="T41" fmla="*/ 534 h 594"/>
                <a:gd name="T42" fmla="*/ 721 w 950"/>
                <a:gd name="T43" fmla="*/ 534 h 594"/>
                <a:gd name="T44" fmla="*/ 721 w 950"/>
                <a:gd name="T45" fmla="*/ 356 h 594"/>
                <a:gd name="T46" fmla="*/ 772 w 950"/>
                <a:gd name="T47" fmla="*/ 356 h 594"/>
                <a:gd name="T48" fmla="*/ 831 w 950"/>
                <a:gd name="T49" fmla="*/ 415 h 594"/>
                <a:gd name="T50" fmla="*/ 831 w 950"/>
                <a:gd name="T51" fmla="*/ 594 h 594"/>
                <a:gd name="T52" fmla="*/ 950 w 950"/>
                <a:gd name="T53" fmla="*/ 594 h 594"/>
                <a:gd name="T54" fmla="*/ 950 w 950"/>
                <a:gd name="T55" fmla="*/ 415 h 594"/>
                <a:gd name="T56" fmla="*/ 772 w 950"/>
                <a:gd name="T57" fmla="*/ 237 h 594"/>
                <a:gd name="T58" fmla="*/ 338 w 950"/>
                <a:gd name="T59" fmla="*/ 475 h 594"/>
                <a:gd name="T60" fmla="*/ 338 w 950"/>
                <a:gd name="T61" fmla="*/ 475 h 594"/>
                <a:gd name="T62" fmla="*/ 279 w 950"/>
                <a:gd name="T63" fmla="*/ 416 h 594"/>
                <a:gd name="T64" fmla="*/ 279 w 950"/>
                <a:gd name="T65" fmla="*/ 415 h 594"/>
                <a:gd name="T66" fmla="*/ 338 w 950"/>
                <a:gd name="T67" fmla="*/ 356 h 594"/>
                <a:gd name="T68" fmla="*/ 397 w 950"/>
                <a:gd name="T69" fmla="*/ 356 h 594"/>
                <a:gd name="T70" fmla="*/ 398 w 950"/>
                <a:gd name="T71" fmla="*/ 416 h 594"/>
                <a:gd name="T72" fmla="*/ 338 w 950"/>
                <a:gd name="T73" fmla="*/ 475 h 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50" h="594">
                  <a:moveTo>
                    <a:pt x="0" y="594"/>
                  </a:moveTo>
                  <a:cubicBezTo>
                    <a:pt x="119" y="594"/>
                    <a:pt x="119" y="594"/>
                    <a:pt x="119" y="594"/>
                  </a:cubicBezTo>
                  <a:cubicBezTo>
                    <a:pt x="119" y="237"/>
                    <a:pt x="119" y="237"/>
                    <a:pt x="119" y="237"/>
                  </a:cubicBezTo>
                  <a:cubicBezTo>
                    <a:pt x="0" y="237"/>
                    <a:pt x="0" y="237"/>
                    <a:pt x="0" y="237"/>
                  </a:cubicBezTo>
                  <a:lnTo>
                    <a:pt x="0" y="594"/>
                  </a:lnTo>
                  <a:close/>
                  <a:moveTo>
                    <a:pt x="772" y="237"/>
                  </a:moveTo>
                  <a:cubicBezTo>
                    <a:pt x="721" y="237"/>
                    <a:pt x="721" y="237"/>
                    <a:pt x="721" y="237"/>
                  </a:cubicBezTo>
                  <a:cubicBezTo>
                    <a:pt x="721" y="0"/>
                    <a:pt x="721" y="0"/>
                    <a:pt x="721" y="0"/>
                  </a:cubicBezTo>
                  <a:cubicBezTo>
                    <a:pt x="603" y="0"/>
                    <a:pt x="603" y="0"/>
                    <a:pt x="603" y="0"/>
                  </a:cubicBezTo>
                  <a:cubicBezTo>
                    <a:pt x="603" y="237"/>
                    <a:pt x="603" y="237"/>
                    <a:pt x="603" y="237"/>
                  </a:cubicBezTo>
                  <a:cubicBezTo>
                    <a:pt x="516" y="237"/>
                    <a:pt x="516" y="237"/>
                    <a:pt x="516" y="237"/>
                  </a:cubicBezTo>
                  <a:cubicBezTo>
                    <a:pt x="516" y="59"/>
                    <a:pt x="516" y="59"/>
                    <a:pt x="516" y="59"/>
                  </a:cubicBezTo>
                  <a:cubicBezTo>
                    <a:pt x="397" y="59"/>
                    <a:pt x="397" y="59"/>
                    <a:pt x="397" y="59"/>
                  </a:cubicBezTo>
                  <a:cubicBezTo>
                    <a:pt x="397" y="237"/>
                    <a:pt x="397" y="237"/>
                    <a:pt x="397" y="237"/>
                  </a:cubicBezTo>
                  <a:cubicBezTo>
                    <a:pt x="338" y="237"/>
                    <a:pt x="338" y="237"/>
                    <a:pt x="338" y="237"/>
                  </a:cubicBezTo>
                  <a:cubicBezTo>
                    <a:pt x="240" y="237"/>
                    <a:pt x="160" y="317"/>
                    <a:pt x="160" y="416"/>
                  </a:cubicBezTo>
                  <a:cubicBezTo>
                    <a:pt x="160" y="514"/>
                    <a:pt x="240" y="594"/>
                    <a:pt x="338" y="594"/>
                  </a:cubicBezTo>
                  <a:cubicBezTo>
                    <a:pt x="436" y="594"/>
                    <a:pt x="516" y="514"/>
                    <a:pt x="516" y="416"/>
                  </a:cubicBezTo>
                  <a:cubicBezTo>
                    <a:pt x="516" y="356"/>
                    <a:pt x="516" y="356"/>
                    <a:pt x="516" y="356"/>
                  </a:cubicBezTo>
                  <a:cubicBezTo>
                    <a:pt x="603" y="356"/>
                    <a:pt x="603" y="356"/>
                    <a:pt x="603" y="356"/>
                  </a:cubicBezTo>
                  <a:cubicBezTo>
                    <a:pt x="603" y="534"/>
                    <a:pt x="603" y="534"/>
                    <a:pt x="603" y="534"/>
                  </a:cubicBezTo>
                  <a:cubicBezTo>
                    <a:pt x="721" y="534"/>
                    <a:pt x="721" y="534"/>
                    <a:pt x="721" y="534"/>
                  </a:cubicBezTo>
                  <a:cubicBezTo>
                    <a:pt x="721" y="356"/>
                    <a:pt x="721" y="356"/>
                    <a:pt x="721" y="356"/>
                  </a:cubicBezTo>
                  <a:cubicBezTo>
                    <a:pt x="772" y="356"/>
                    <a:pt x="772" y="356"/>
                    <a:pt x="772" y="356"/>
                  </a:cubicBezTo>
                  <a:cubicBezTo>
                    <a:pt x="805" y="356"/>
                    <a:pt x="831" y="383"/>
                    <a:pt x="831" y="415"/>
                  </a:cubicBezTo>
                  <a:cubicBezTo>
                    <a:pt x="831" y="594"/>
                    <a:pt x="831" y="594"/>
                    <a:pt x="831" y="594"/>
                  </a:cubicBezTo>
                  <a:cubicBezTo>
                    <a:pt x="950" y="594"/>
                    <a:pt x="950" y="594"/>
                    <a:pt x="950" y="594"/>
                  </a:cubicBezTo>
                  <a:cubicBezTo>
                    <a:pt x="950" y="415"/>
                    <a:pt x="950" y="415"/>
                    <a:pt x="950" y="415"/>
                  </a:cubicBezTo>
                  <a:cubicBezTo>
                    <a:pt x="950" y="317"/>
                    <a:pt x="870" y="237"/>
                    <a:pt x="772" y="237"/>
                  </a:cubicBezTo>
                  <a:close/>
                  <a:moveTo>
                    <a:pt x="338" y="475"/>
                  </a:moveTo>
                  <a:cubicBezTo>
                    <a:pt x="338" y="475"/>
                    <a:pt x="338" y="475"/>
                    <a:pt x="338" y="475"/>
                  </a:cubicBezTo>
                  <a:cubicBezTo>
                    <a:pt x="305" y="475"/>
                    <a:pt x="279" y="448"/>
                    <a:pt x="279" y="416"/>
                  </a:cubicBezTo>
                  <a:cubicBezTo>
                    <a:pt x="279" y="415"/>
                    <a:pt x="279" y="415"/>
                    <a:pt x="279" y="415"/>
                  </a:cubicBezTo>
                  <a:cubicBezTo>
                    <a:pt x="279" y="383"/>
                    <a:pt x="305" y="356"/>
                    <a:pt x="338" y="356"/>
                  </a:cubicBezTo>
                  <a:cubicBezTo>
                    <a:pt x="397" y="356"/>
                    <a:pt x="397" y="356"/>
                    <a:pt x="397" y="356"/>
                  </a:cubicBezTo>
                  <a:cubicBezTo>
                    <a:pt x="398" y="416"/>
                    <a:pt x="398" y="416"/>
                    <a:pt x="398" y="416"/>
                  </a:cubicBezTo>
                  <a:cubicBezTo>
                    <a:pt x="398" y="448"/>
                    <a:pt x="371" y="475"/>
                    <a:pt x="338" y="4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6" name="Freeform 6">
              <a:extLst>
                <a:ext uri="{FF2B5EF4-FFF2-40B4-BE49-F238E27FC236}">
                  <a16:creationId xmlns:a16="http://schemas.microsoft.com/office/drawing/2014/main" id="{183375CC-4B32-4C0E-86D3-F55FFDAF25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9" y="2091"/>
              <a:ext cx="155" cy="197"/>
            </a:xfrm>
            <a:custGeom>
              <a:avLst/>
              <a:gdLst>
                <a:gd name="T0" fmla="*/ 39 w 74"/>
                <a:gd name="T1" fmla="*/ 94 h 94"/>
                <a:gd name="T2" fmla="*/ 19 w 74"/>
                <a:gd name="T3" fmla="*/ 91 h 94"/>
                <a:gd name="T4" fmla="*/ 0 w 74"/>
                <a:gd name="T5" fmla="*/ 80 h 94"/>
                <a:gd name="T6" fmla="*/ 11 w 74"/>
                <a:gd name="T7" fmla="*/ 63 h 94"/>
                <a:gd name="T8" fmla="*/ 26 w 74"/>
                <a:gd name="T9" fmla="*/ 71 h 94"/>
                <a:gd name="T10" fmla="*/ 39 w 74"/>
                <a:gd name="T11" fmla="*/ 74 h 94"/>
                <a:gd name="T12" fmla="*/ 48 w 74"/>
                <a:gd name="T13" fmla="*/ 72 h 94"/>
                <a:gd name="T14" fmla="*/ 50 w 74"/>
                <a:gd name="T15" fmla="*/ 67 h 94"/>
                <a:gd name="T16" fmla="*/ 50 w 74"/>
                <a:gd name="T17" fmla="*/ 67 h 94"/>
                <a:gd name="T18" fmla="*/ 49 w 74"/>
                <a:gd name="T19" fmla="*/ 63 h 94"/>
                <a:gd name="T20" fmla="*/ 45 w 74"/>
                <a:gd name="T21" fmla="*/ 61 h 94"/>
                <a:gd name="T22" fmla="*/ 39 w 74"/>
                <a:gd name="T23" fmla="*/ 59 h 94"/>
                <a:gd name="T24" fmla="*/ 31 w 74"/>
                <a:gd name="T25" fmla="*/ 56 h 94"/>
                <a:gd name="T26" fmla="*/ 22 w 74"/>
                <a:gd name="T27" fmla="*/ 53 h 94"/>
                <a:gd name="T28" fmla="*/ 13 w 74"/>
                <a:gd name="T29" fmla="*/ 48 h 94"/>
                <a:gd name="T30" fmla="*/ 7 w 74"/>
                <a:gd name="T31" fmla="*/ 40 h 94"/>
                <a:gd name="T32" fmla="*/ 4 w 74"/>
                <a:gd name="T33" fmla="*/ 29 h 94"/>
                <a:gd name="T34" fmla="*/ 4 w 74"/>
                <a:gd name="T35" fmla="*/ 29 h 94"/>
                <a:gd name="T36" fmla="*/ 7 w 74"/>
                <a:gd name="T37" fmla="*/ 16 h 94"/>
                <a:gd name="T38" fmla="*/ 14 w 74"/>
                <a:gd name="T39" fmla="*/ 7 h 94"/>
                <a:gd name="T40" fmla="*/ 24 w 74"/>
                <a:gd name="T41" fmla="*/ 2 h 94"/>
                <a:gd name="T42" fmla="*/ 38 w 74"/>
                <a:gd name="T43" fmla="*/ 0 h 94"/>
                <a:gd name="T44" fmla="*/ 55 w 74"/>
                <a:gd name="T45" fmla="*/ 3 h 94"/>
                <a:gd name="T46" fmla="*/ 72 w 74"/>
                <a:gd name="T47" fmla="*/ 10 h 94"/>
                <a:gd name="T48" fmla="*/ 62 w 74"/>
                <a:gd name="T49" fmla="*/ 28 h 94"/>
                <a:gd name="T50" fmla="*/ 48 w 74"/>
                <a:gd name="T51" fmla="*/ 22 h 94"/>
                <a:gd name="T52" fmla="*/ 37 w 74"/>
                <a:gd name="T53" fmla="*/ 20 h 94"/>
                <a:gd name="T54" fmla="*/ 30 w 74"/>
                <a:gd name="T55" fmla="*/ 21 h 94"/>
                <a:gd name="T56" fmla="*/ 27 w 74"/>
                <a:gd name="T57" fmla="*/ 26 h 94"/>
                <a:gd name="T58" fmla="*/ 27 w 74"/>
                <a:gd name="T59" fmla="*/ 26 h 94"/>
                <a:gd name="T60" fmla="*/ 29 w 74"/>
                <a:gd name="T61" fmla="*/ 30 h 94"/>
                <a:gd name="T62" fmla="*/ 33 w 74"/>
                <a:gd name="T63" fmla="*/ 32 h 94"/>
                <a:gd name="T64" fmla="*/ 39 w 74"/>
                <a:gd name="T65" fmla="*/ 35 h 94"/>
                <a:gd name="T66" fmla="*/ 46 w 74"/>
                <a:gd name="T67" fmla="*/ 37 h 94"/>
                <a:gd name="T68" fmla="*/ 56 w 74"/>
                <a:gd name="T69" fmla="*/ 41 h 94"/>
                <a:gd name="T70" fmla="*/ 64 w 74"/>
                <a:gd name="T71" fmla="*/ 46 h 94"/>
                <a:gd name="T72" fmla="*/ 71 w 74"/>
                <a:gd name="T73" fmla="*/ 54 h 94"/>
                <a:gd name="T74" fmla="*/ 74 w 74"/>
                <a:gd name="T75" fmla="*/ 64 h 94"/>
                <a:gd name="T76" fmla="*/ 74 w 74"/>
                <a:gd name="T77" fmla="*/ 65 h 94"/>
                <a:gd name="T78" fmla="*/ 71 w 74"/>
                <a:gd name="T79" fmla="*/ 78 h 94"/>
                <a:gd name="T80" fmla="*/ 63 w 74"/>
                <a:gd name="T81" fmla="*/ 87 h 94"/>
                <a:gd name="T82" fmla="*/ 52 w 74"/>
                <a:gd name="T83" fmla="*/ 92 h 94"/>
                <a:gd name="T84" fmla="*/ 39 w 74"/>
                <a:gd name="T8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4" h="94">
                  <a:moveTo>
                    <a:pt x="39" y="94"/>
                  </a:moveTo>
                  <a:cubicBezTo>
                    <a:pt x="32" y="94"/>
                    <a:pt x="26" y="93"/>
                    <a:pt x="19" y="91"/>
                  </a:cubicBezTo>
                  <a:cubicBezTo>
                    <a:pt x="12" y="88"/>
                    <a:pt x="6" y="85"/>
                    <a:pt x="0" y="80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16" y="67"/>
                    <a:pt x="21" y="69"/>
                    <a:pt x="26" y="71"/>
                  </a:cubicBezTo>
                  <a:cubicBezTo>
                    <a:pt x="30" y="73"/>
                    <a:pt x="35" y="74"/>
                    <a:pt x="39" y="74"/>
                  </a:cubicBezTo>
                  <a:cubicBezTo>
                    <a:pt x="43" y="74"/>
                    <a:pt x="46" y="73"/>
                    <a:pt x="48" y="72"/>
                  </a:cubicBezTo>
                  <a:cubicBezTo>
                    <a:pt x="49" y="71"/>
                    <a:pt x="50" y="69"/>
                    <a:pt x="50" y="67"/>
                  </a:cubicBezTo>
                  <a:cubicBezTo>
                    <a:pt x="50" y="67"/>
                    <a:pt x="50" y="67"/>
                    <a:pt x="50" y="67"/>
                  </a:cubicBezTo>
                  <a:cubicBezTo>
                    <a:pt x="50" y="66"/>
                    <a:pt x="50" y="64"/>
                    <a:pt x="49" y="63"/>
                  </a:cubicBezTo>
                  <a:cubicBezTo>
                    <a:pt x="48" y="62"/>
                    <a:pt x="46" y="62"/>
                    <a:pt x="45" y="61"/>
                  </a:cubicBezTo>
                  <a:cubicBezTo>
                    <a:pt x="43" y="60"/>
                    <a:pt x="41" y="59"/>
                    <a:pt x="39" y="59"/>
                  </a:cubicBezTo>
                  <a:cubicBezTo>
                    <a:pt x="36" y="58"/>
                    <a:pt x="34" y="57"/>
                    <a:pt x="31" y="56"/>
                  </a:cubicBezTo>
                  <a:cubicBezTo>
                    <a:pt x="28" y="56"/>
                    <a:pt x="25" y="54"/>
                    <a:pt x="22" y="53"/>
                  </a:cubicBezTo>
                  <a:cubicBezTo>
                    <a:pt x="19" y="52"/>
                    <a:pt x="16" y="50"/>
                    <a:pt x="13" y="48"/>
                  </a:cubicBezTo>
                  <a:cubicBezTo>
                    <a:pt x="11" y="46"/>
                    <a:pt x="8" y="43"/>
                    <a:pt x="7" y="40"/>
                  </a:cubicBezTo>
                  <a:cubicBezTo>
                    <a:pt x="5" y="37"/>
                    <a:pt x="4" y="33"/>
                    <a:pt x="4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24"/>
                    <a:pt x="5" y="20"/>
                    <a:pt x="7" y="16"/>
                  </a:cubicBezTo>
                  <a:cubicBezTo>
                    <a:pt x="9" y="13"/>
                    <a:pt x="11" y="10"/>
                    <a:pt x="14" y="7"/>
                  </a:cubicBezTo>
                  <a:cubicBezTo>
                    <a:pt x="17" y="5"/>
                    <a:pt x="20" y="3"/>
                    <a:pt x="24" y="2"/>
                  </a:cubicBezTo>
                  <a:cubicBezTo>
                    <a:pt x="29" y="0"/>
                    <a:pt x="33" y="0"/>
                    <a:pt x="38" y="0"/>
                  </a:cubicBezTo>
                  <a:cubicBezTo>
                    <a:pt x="43" y="0"/>
                    <a:pt x="49" y="1"/>
                    <a:pt x="55" y="3"/>
                  </a:cubicBezTo>
                  <a:cubicBezTo>
                    <a:pt x="61" y="4"/>
                    <a:pt x="66" y="7"/>
                    <a:pt x="72" y="10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57" y="26"/>
                    <a:pt x="53" y="24"/>
                    <a:pt x="48" y="22"/>
                  </a:cubicBezTo>
                  <a:cubicBezTo>
                    <a:pt x="44" y="20"/>
                    <a:pt x="40" y="20"/>
                    <a:pt x="37" y="20"/>
                  </a:cubicBezTo>
                  <a:cubicBezTo>
                    <a:pt x="34" y="20"/>
                    <a:pt x="31" y="20"/>
                    <a:pt x="30" y="21"/>
                  </a:cubicBezTo>
                  <a:cubicBezTo>
                    <a:pt x="28" y="23"/>
                    <a:pt x="27" y="24"/>
                    <a:pt x="27" y="26"/>
                  </a:cubicBezTo>
                  <a:cubicBezTo>
                    <a:pt x="27" y="26"/>
                    <a:pt x="27" y="26"/>
                    <a:pt x="27" y="26"/>
                  </a:cubicBezTo>
                  <a:cubicBezTo>
                    <a:pt x="27" y="28"/>
                    <a:pt x="28" y="29"/>
                    <a:pt x="29" y="30"/>
                  </a:cubicBezTo>
                  <a:cubicBezTo>
                    <a:pt x="30" y="31"/>
                    <a:pt x="31" y="32"/>
                    <a:pt x="33" y="32"/>
                  </a:cubicBezTo>
                  <a:cubicBezTo>
                    <a:pt x="35" y="33"/>
                    <a:pt x="37" y="34"/>
                    <a:pt x="39" y="35"/>
                  </a:cubicBezTo>
                  <a:cubicBezTo>
                    <a:pt x="41" y="36"/>
                    <a:pt x="44" y="36"/>
                    <a:pt x="46" y="37"/>
                  </a:cubicBezTo>
                  <a:cubicBezTo>
                    <a:pt x="49" y="38"/>
                    <a:pt x="52" y="39"/>
                    <a:pt x="56" y="41"/>
                  </a:cubicBezTo>
                  <a:cubicBezTo>
                    <a:pt x="59" y="42"/>
                    <a:pt x="62" y="44"/>
                    <a:pt x="64" y="46"/>
                  </a:cubicBezTo>
                  <a:cubicBezTo>
                    <a:pt x="67" y="48"/>
                    <a:pt x="69" y="51"/>
                    <a:pt x="71" y="54"/>
                  </a:cubicBezTo>
                  <a:cubicBezTo>
                    <a:pt x="73" y="57"/>
                    <a:pt x="74" y="60"/>
                    <a:pt x="74" y="64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74" y="69"/>
                    <a:pt x="73" y="74"/>
                    <a:pt x="71" y="78"/>
                  </a:cubicBezTo>
                  <a:cubicBezTo>
                    <a:pt x="69" y="81"/>
                    <a:pt x="67" y="84"/>
                    <a:pt x="63" y="87"/>
                  </a:cubicBezTo>
                  <a:cubicBezTo>
                    <a:pt x="60" y="89"/>
                    <a:pt x="57" y="91"/>
                    <a:pt x="52" y="92"/>
                  </a:cubicBezTo>
                  <a:cubicBezTo>
                    <a:pt x="48" y="93"/>
                    <a:pt x="44" y="94"/>
                    <a:pt x="39" y="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7" name="Freeform 7">
              <a:extLst>
                <a:ext uri="{FF2B5EF4-FFF2-40B4-BE49-F238E27FC236}">
                  <a16:creationId xmlns:a16="http://schemas.microsoft.com/office/drawing/2014/main" id="{4AF17213-E3EE-40DD-94C2-7AECFC28C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0" y="2093"/>
              <a:ext cx="174" cy="195"/>
            </a:xfrm>
            <a:custGeom>
              <a:avLst/>
              <a:gdLst>
                <a:gd name="T0" fmla="*/ 31 w 83"/>
                <a:gd name="T1" fmla="*/ 93 h 93"/>
                <a:gd name="T2" fmla="*/ 8 w 83"/>
                <a:gd name="T3" fmla="*/ 84 h 93"/>
                <a:gd name="T4" fmla="*/ 0 w 83"/>
                <a:gd name="T5" fmla="*/ 59 h 93"/>
                <a:gd name="T6" fmla="*/ 0 w 83"/>
                <a:gd name="T7" fmla="*/ 0 h 93"/>
                <a:gd name="T8" fmla="*/ 26 w 83"/>
                <a:gd name="T9" fmla="*/ 0 h 93"/>
                <a:gd name="T10" fmla="*/ 26 w 83"/>
                <a:gd name="T11" fmla="*/ 51 h 93"/>
                <a:gd name="T12" fmla="*/ 30 w 83"/>
                <a:gd name="T13" fmla="*/ 65 h 93"/>
                <a:gd name="T14" fmla="*/ 41 w 83"/>
                <a:gd name="T15" fmla="*/ 69 h 93"/>
                <a:gd name="T16" fmla="*/ 53 w 83"/>
                <a:gd name="T17" fmla="*/ 65 h 93"/>
                <a:gd name="T18" fmla="*/ 57 w 83"/>
                <a:gd name="T19" fmla="*/ 51 h 93"/>
                <a:gd name="T20" fmla="*/ 57 w 83"/>
                <a:gd name="T21" fmla="*/ 0 h 93"/>
                <a:gd name="T22" fmla="*/ 83 w 83"/>
                <a:gd name="T23" fmla="*/ 0 h 93"/>
                <a:gd name="T24" fmla="*/ 83 w 83"/>
                <a:gd name="T25" fmla="*/ 91 h 93"/>
                <a:gd name="T26" fmla="*/ 57 w 83"/>
                <a:gd name="T27" fmla="*/ 91 h 93"/>
                <a:gd name="T28" fmla="*/ 57 w 83"/>
                <a:gd name="T29" fmla="*/ 78 h 93"/>
                <a:gd name="T30" fmla="*/ 53 w 83"/>
                <a:gd name="T31" fmla="*/ 84 h 93"/>
                <a:gd name="T32" fmla="*/ 47 w 83"/>
                <a:gd name="T33" fmla="*/ 88 h 93"/>
                <a:gd name="T34" fmla="*/ 39 w 83"/>
                <a:gd name="T35" fmla="*/ 92 h 93"/>
                <a:gd name="T36" fmla="*/ 31 w 83"/>
                <a:gd name="T37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3" h="93">
                  <a:moveTo>
                    <a:pt x="31" y="93"/>
                  </a:moveTo>
                  <a:cubicBezTo>
                    <a:pt x="21" y="93"/>
                    <a:pt x="13" y="90"/>
                    <a:pt x="8" y="84"/>
                  </a:cubicBezTo>
                  <a:cubicBezTo>
                    <a:pt x="2" y="78"/>
                    <a:pt x="0" y="70"/>
                    <a:pt x="0" y="5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6" y="57"/>
                    <a:pt x="27" y="62"/>
                    <a:pt x="30" y="65"/>
                  </a:cubicBezTo>
                  <a:cubicBezTo>
                    <a:pt x="32" y="68"/>
                    <a:pt x="36" y="69"/>
                    <a:pt x="41" y="69"/>
                  </a:cubicBezTo>
                  <a:cubicBezTo>
                    <a:pt x="46" y="69"/>
                    <a:pt x="50" y="68"/>
                    <a:pt x="53" y="65"/>
                  </a:cubicBezTo>
                  <a:cubicBezTo>
                    <a:pt x="56" y="62"/>
                    <a:pt x="57" y="57"/>
                    <a:pt x="57" y="51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91"/>
                    <a:pt x="83" y="91"/>
                    <a:pt x="83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7" y="78"/>
                    <a:pt x="57" y="78"/>
                    <a:pt x="57" y="78"/>
                  </a:cubicBezTo>
                  <a:cubicBezTo>
                    <a:pt x="56" y="80"/>
                    <a:pt x="54" y="82"/>
                    <a:pt x="53" y="84"/>
                  </a:cubicBezTo>
                  <a:cubicBezTo>
                    <a:pt x="51" y="85"/>
                    <a:pt x="49" y="87"/>
                    <a:pt x="47" y="88"/>
                  </a:cubicBezTo>
                  <a:cubicBezTo>
                    <a:pt x="44" y="90"/>
                    <a:pt x="42" y="91"/>
                    <a:pt x="39" y="92"/>
                  </a:cubicBezTo>
                  <a:cubicBezTo>
                    <a:pt x="37" y="92"/>
                    <a:pt x="34" y="93"/>
                    <a:pt x="31" y="9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8" name="Freeform 8">
              <a:extLst>
                <a:ext uri="{FF2B5EF4-FFF2-40B4-BE49-F238E27FC236}">
                  <a16:creationId xmlns:a16="http://schemas.microsoft.com/office/drawing/2014/main" id="{2D61AAC1-BB37-4336-AE72-4CF162603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9" y="2091"/>
              <a:ext cx="155" cy="197"/>
            </a:xfrm>
            <a:custGeom>
              <a:avLst/>
              <a:gdLst>
                <a:gd name="T0" fmla="*/ 39 w 74"/>
                <a:gd name="T1" fmla="*/ 94 h 94"/>
                <a:gd name="T2" fmla="*/ 19 w 74"/>
                <a:gd name="T3" fmla="*/ 91 h 94"/>
                <a:gd name="T4" fmla="*/ 0 w 74"/>
                <a:gd name="T5" fmla="*/ 80 h 94"/>
                <a:gd name="T6" fmla="*/ 11 w 74"/>
                <a:gd name="T7" fmla="*/ 63 h 94"/>
                <a:gd name="T8" fmla="*/ 26 w 74"/>
                <a:gd name="T9" fmla="*/ 71 h 94"/>
                <a:gd name="T10" fmla="*/ 39 w 74"/>
                <a:gd name="T11" fmla="*/ 74 h 94"/>
                <a:gd name="T12" fmla="*/ 48 w 74"/>
                <a:gd name="T13" fmla="*/ 72 h 94"/>
                <a:gd name="T14" fmla="*/ 50 w 74"/>
                <a:gd name="T15" fmla="*/ 67 h 94"/>
                <a:gd name="T16" fmla="*/ 50 w 74"/>
                <a:gd name="T17" fmla="*/ 67 h 94"/>
                <a:gd name="T18" fmla="*/ 49 w 74"/>
                <a:gd name="T19" fmla="*/ 63 h 94"/>
                <a:gd name="T20" fmla="*/ 45 w 74"/>
                <a:gd name="T21" fmla="*/ 61 h 94"/>
                <a:gd name="T22" fmla="*/ 38 w 74"/>
                <a:gd name="T23" fmla="*/ 59 h 94"/>
                <a:gd name="T24" fmla="*/ 31 w 74"/>
                <a:gd name="T25" fmla="*/ 56 h 94"/>
                <a:gd name="T26" fmla="*/ 22 w 74"/>
                <a:gd name="T27" fmla="*/ 53 h 94"/>
                <a:gd name="T28" fmla="*/ 13 w 74"/>
                <a:gd name="T29" fmla="*/ 48 h 94"/>
                <a:gd name="T30" fmla="*/ 7 w 74"/>
                <a:gd name="T31" fmla="*/ 40 h 94"/>
                <a:gd name="T32" fmla="*/ 4 w 74"/>
                <a:gd name="T33" fmla="*/ 29 h 94"/>
                <a:gd name="T34" fmla="*/ 4 w 74"/>
                <a:gd name="T35" fmla="*/ 29 h 94"/>
                <a:gd name="T36" fmla="*/ 7 w 74"/>
                <a:gd name="T37" fmla="*/ 16 h 94"/>
                <a:gd name="T38" fmla="*/ 14 w 74"/>
                <a:gd name="T39" fmla="*/ 7 h 94"/>
                <a:gd name="T40" fmla="*/ 25 w 74"/>
                <a:gd name="T41" fmla="*/ 2 h 94"/>
                <a:gd name="T42" fmla="*/ 37 w 74"/>
                <a:gd name="T43" fmla="*/ 0 h 94"/>
                <a:gd name="T44" fmla="*/ 55 w 74"/>
                <a:gd name="T45" fmla="*/ 3 h 94"/>
                <a:gd name="T46" fmla="*/ 71 w 74"/>
                <a:gd name="T47" fmla="*/ 10 h 94"/>
                <a:gd name="T48" fmla="*/ 62 w 74"/>
                <a:gd name="T49" fmla="*/ 28 h 94"/>
                <a:gd name="T50" fmla="*/ 48 w 74"/>
                <a:gd name="T51" fmla="*/ 22 h 94"/>
                <a:gd name="T52" fmla="*/ 37 w 74"/>
                <a:gd name="T53" fmla="*/ 20 h 94"/>
                <a:gd name="T54" fmla="*/ 30 w 74"/>
                <a:gd name="T55" fmla="*/ 21 h 94"/>
                <a:gd name="T56" fmla="*/ 28 w 74"/>
                <a:gd name="T57" fmla="*/ 26 h 94"/>
                <a:gd name="T58" fmla="*/ 28 w 74"/>
                <a:gd name="T59" fmla="*/ 26 h 94"/>
                <a:gd name="T60" fmla="*/ 29 w 74"/>
                <a:gd name="T61" fmla="*/ 30 h 94"/>
                <a:gd name="T62" fmla="*/ 33 w 74"/>
                <a:gd name="T63" fmla="*/ 32 h 94"/>
                <a:gd name="T64" fmla="*/ 39 w 74"/>
                <a:gd name="T65" fmla="*/ 35 h 94"/>
                <a:gd name="T66" fmla="*/ 46 w 74"/>
                <a:gd name="T67" fmla="*/ 37 h 94"/>
                <a:gd name="T68" fmla="*/ 56 w 74"/>
                <a:gd name="T69" fmla="*/ 41 h 94"/>
                <a:gd name="T70" fmla="*/ 65 w 74"/>
                <a:gd name="T71" fmla="*/ 46 h 94"/>
                <a:gd name="T72" fmla="*/ 71 w 74"/>
                <a:gd name="T73" fmla="*/ 54 h 94"/>
                <a:gd name="T74" fmla="*/ 74 w 74"/>
                <a:gd name="T75" fmla="*/ 64 h 94"/>
                <a:gd name="T76" fmla="*/ 74 w 74"/>
                <a:gd name="T77" fmla="*/ 65 h 94"/>
                <a:gd name="T78" fmla="*/ 71 w 74"/>
                <a:gd name="T79" fmla="*/ 78 h 94"/>
                <a:gd name="T80" fmla="*/ 64 w 74"/>
                <a:gd name="T81" fmla="*/ 87 h 94"/>
                <a:gd name="T82" fmla="*/ 52 w 74"/>
                <a:gd name="T83" fmla="*/ 92 h 94"/>
                <a:gd name="T84" fmla="*/ 39 w 74"/>
                <a:gd name="T85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4" h="94">
                  <a:moveTo>
                    <a:pt x="39" y="94"/>
                  </a:moveTo>
                  <a:cubicBezTo>
                    <a:pt x="32" y="94"/>
                    <a:pt x="26" y="93"/>
                    <a:pt x="19" y="91"/>
                  </a:cubicBezTo>
                  <a:cubicBezTo>
                    <a:pt x="12" y="88"/>
                    <a:pt x="6" y="85"/>
                    <a:pt x="0" y="80"/>
                  </a:cubicBezTo>
                  <a:cubicBezTo>
                    <a:pt x="11" y="63"/>
                    <a:pt x="11" y="63"/>
                    <a:pt x="11" y="63"/>
                  </a:cubicBezTo>
                  <a:cubicBezTo>
                    <a:pt x="16" y="67"/>
                    <a:pt x="21" y="69"/>
                    <a:pt x="26" y="71"/>
                  </a:cubicBezTo>
                  <a:cubicBezTo>
                    <a:pt x="31" y="73"/>
                    <a:pt x="35" y="74"/>
                    <a:pt x="39" y="74"/>
                  </a:cubicBezTo>
                  <a:cubicBezTo>
                    <a:pt x="43" y="74"/>
                    <a:pt x="46" y="73"/>
                    <a:pt x="48" y="72"/>
                  </a:cubicBezTo>
                  <a:cubicBezTo>
                    <a:pt x="49" y="71"/>
                    <a:pt x="50" y="69"/>
                    <a:pt x="50" y="67"/>
                  </a:cubicBezTo>
                  <a:cubicBezTo>
                    <a:pt x="50" y="67"/>
                    <a:pt x="50" y="67"/>
                    <a:pt x="50" y="67"/>
                  </a:cubicBezTo>
                  <a:cubicBezTo>
                    <a:pt x="50" y="66"/>
                    <a:pt x="50" y="64"/>
                    <a:pt x="49" y="63"/>
                  </a:cubicBezTo>
                  <a:cubicBezTo>
                    <a:pt x="48" y="62"/>
                    <a:pt x="46" y="62"/>
                    <a:pt x="45" y="61"/>
                  </a:cubicBezTo>
                  <a:cubicBezTo>
                    <a:pt x="43" y="60"/>
                    <a:pt x="41" y="59"/>
                    <a:pt x="38" y="59"/>
                  </a:cubicBezTo>
                  <a:cubicBezTo>
                    <a:pt x="36" y="58"/>
                    <a:pt x="34" y="57"/>
                    <a:pt x="31" y="56"/>
                  </a:cubicBezTo>
                  <a:cubicBezTo>
                    <a:pt x="28" y="56"/>
                    <a:pt x="25" y="54"/>
                    <a:pt x="22" y="53"/>
                  </a:cubicBezTo>
                  <a:cubicBezTo>
                    <a:pt x="19" y="52"/>
                    <a:pt x="16" y="50"/>
                    <a:pt x="13" y="48"/>
                  </a:cubicBezTo>
                  <a:cubicBezTo>
                    <a:pt x="10" y="46"/>
                    <a:pt x="8" y="43"/>
                    <a:pt x="7" y="40"/>
                  </a:cubicBezTo>
                  <a:cubicBezTo>
                    <a:pt x="5" y="37"/>
                    <a:pt x="4" y="33"/>
                    <a:pt x="4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4" y="24"/>
                    <a:pt x="5" y="20"/>
                    <a:pt x="7" y="16"/>
                  </a:cubicBezTo>
                  <a:cubicBezTo>
                    <a:pt x="9" y="13"/>
                    <a:pt x="11" y="10"/>
                    <a:pt x="14" y="7"/>
                  </a:cubicBezTo>
                  <a:cubicBezTo>
                    <a:pt x="17" y="5"/>
                    <a:pt x="21" y="3"/>
                    <a:pt x="25" y="2"/>
                  </a:cubicBezTo>
                  <a:cubicBezTo>
                    <a:pt x="29" y="0"/>
                    <a:pt x="33" y="0"/>
                    <a:pt x="37" y="0"/>
                  </a:cubicBezTo>
                  <a:cubicBezTo>
                    <a:pt x="43" y="0"/>
                    <a:pt x="49" y="1"/>
                    <a:pt x="55" y="3"/>
                  </a:cubicBezTo>
                  <a:cubicBezTo>
                    <a:pt x="61" y="4"/>
                    <a:pt x="67" y="7"/>
                    <a:pt x="71" y="10"/>
                  </a:cubicBezTo>
                  <a:cubicBezTo>
                    <a:pt x="62" y="28"/>
                    <a:pt x="62" y="28"/>
                    <a:pt x="62" y="28"/>
                  </a:cubicBezTo>
                  <a:cubicBezTo>
                    <a:pt x="57" y="26"/>
                    <a:pt x="53" y="24"/>
                    <a:pt x="48" y="22"/>
                  </a:cubicBezTo>
                  <a:cubicBezTo>
                    <a:pt x="44" y="20"/>
                    <a:pt x="40" y="20"/>
                    <a:pt x="37" y="20"/>
                  </a:cubicBezTo>
                  <a:cubicBezTo>
                    <a:pt x="34" y="20"/>
                    <a:pt x="32" y="20"/>
                    <a:pt x="30" y="21"/>
                  </a:cubicBezTo>
                  <a:cubicBezTo>
                    <a:pt x="28" y="23"/>
                    <a:pt x="28" y="24"/>
                    <a:pt x="28" y="26"/>
                  </a:cubicBezTo>
                  <a:cubicBezTo>
                    <a:pt x="28" y="26"/>
                    <a:pt x="28" y="26"/>
                    <a:pt x="28" y="26"/>
                  </a:cubicBezTo>
                  <a:cubicBezTo>
                    <a:pt x="28" y="28"/>
                    <a:pt x="28" y="29"/>
                    <a:pt x="29" y="30"/>
                  </a:cubicBezTo>
                  <a:cubicBezTo>
                    <a:pt x="30" y="31"/>
                    <a:pt x="31" y="32"/>
                    <a:pt x="33" y="32"/>
                  </a:cubicBezTo>
                  <a:cubicBezTo>
                    <a:pt x="35" y="33"/>
                    <a:pt x="37" y="34"/>
                    <a:pt x="39" y="35"/>
                  </a:cubicBezTo>
                  <a:cubicBezTo>
                    <a:pt x="41" y="36"/>
                    <a:pt x="43" y="36"/>
                    <a:pt x="46" y="37"/>
                  </a:cubicBezTo>
                  <a:cubicBezTo>
                    <a:pt x="49" y="38"/>
                    <a:pt x="52" y="39"/>
                    <a:pt x="56" y="41"/>
                  </a:cubicBezTo>
                  <a:cubicBezTo>
                    <a:pt x="59" y="42"/>
                    <a:pt x="62" y="44"/>
                    <a:pt x="65" y="46"/>
                  </a:cubicBezTo>
                  <a:cubicBezTo>
                    <a:pt x="67" y="48"/>
                    <a:pt x="69" y="51"/>
                    <a:pt x="71" y="54"/>
                  </a:cubicBezTo>
                  <a:cubicBezTo>
                    <a:pt x="73" y="57"/>
                    <a:pt x="74" y="60"/>
                    <a:pt x="74" y="64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74" y="69"/>
                    <a:pt x="73" y="74"/>
                    <a:pt x="71" y="78"/>
                  </a:cubicBezTo>
                  <a:cubicBezTo>
                    <a:pt x="69" y="81"/>
                    <a:pt x="67" y="84"/>
                    <a:pt x="64" y="87"/>
                  </a:cubicBezTo>
                  <a:cubicBezTo>
                    <a:pt x="60" y="89"/>
                    <a:pt x="57" y="91"/>
                    <a:pt x="52" y="92"/>
                  </a:cubicBezTo>
                  <a:cubicBezTo>
                    <a:pt x="48" y="93"/>
                    <a:pt x="44" y="94"/>
                    <a:pt x="39" y="9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89" name="Freeform 9">
              <a:extLst>
                <a:ext uri="{FF2B5EF4-FFF2-40B4-BE49-F238E27FC236}">
                  <a16:creationId xmlns:a16="http://schemas.microsoft.com/office/drawing/2014/main" id="{DBD723ED-2AC8-4668-BF85-AA02A8D0A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7" y="2044"/>
              <a:ext cx="121" cy="244"/>
            </a:xfrm>
            <a:custGeom>
              <a:avLst/>
              <a:gdLst>
                <a:gd name="T0" fmla="*/ 38 w 58"/>
                <a:gd name="T1" fmla="*/ 116 h 116"/>
                <a:gd name="T2" fmla="*/ 27 w 58"/>
                <a:gd name="T3" fmla="*/ 114 h 116"/>
                <a:gd name="T4" fmla="*/ 19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0 h 116"/>
                <a:gd name="T38" fmla="*/ 49 w 58"/>
                <a:gd name="T39" fmla="*/ 114 h 116"/>
                <a:gd name="T40" fmla="*/ 38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8" y="116"/>
                  </a:moveTo>
                  <a:cubicBezTo>
                    <a:pt x="34" y="116"/>
                    <a:pt x="30" y="115"/>
                    <a:pt x="27" y="114"/>
                  </a:cubicBezTo>
                  <a:cubicBezTo>
                    <a:pt x="24" y="114"/>
                    <a:pt x="21" y="112"/>
                    <a:pt x="19" y="110"/>
                  </a:cubicBezTo>
                  <a:cubicBezTo>
                    <a:pt x="16" y="108"/>
                    <a:pt x="15" y="105"/>
                    <a:pt x="13" y="102"/>
                  </a:cubicBezTo>
                  <a:cubicBezTo>
                    <a:pt x="12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40" y="93"/>
                    <a:pt x="45" y="93"/>
                  </a:cubicBezTo>
                  <a:cubicBezTo>
                    <a:pt x="50" y="93"/>
                    <a:pt x="54" y="92"/>
                    <a:pt x="58" y="90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6" y="115"/>
                    <a:pt x="42" y="116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0" name="Freeform 10">
              <a:extLst>
                <a:ext uri="{FF2B5EF4-FFF2-40B4-BE49-F238E27FC236}">
                  <a16:creationId xmlns:a16="http://schemas.microsoft.com/office/drawing/2014/main" id="{F5FA5D9E-3EA8-4875-BBBD-8CD377BD5F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70" y="2091"/>
              <a:ext cx="174" cy="197"/>
            </a:xfrm>
            <a:custGeom>
              <a:avLst/>
              <a:gdLst>
                <a:gd name="T0" fmla="*/ 31 w 83"/>
                <a:gd name="T1" fmla="*/ 94 h 94"/>
                <a:gd name="T2" fmla="*/ 19 w 83"/>
                <a:gd name="T3" fmla="*/ 92 h 94"/>
                <a:gd name="T4" fmla="*/ 9 w 83"/>
                <a:gd name="T5" fmla="*/ 87 h 94"/>
                <a:gd name="T6" fmla="*/ 2 w 83"/>
                <a:gd name="T7" fmla="*/ 78 h 94"/>
                <a:gd name="T8" fmla="*/ 0 w 83"/>
                <a:gd name="T9" fmla="*/ 66 h 94"/>
                <a:gd name="T10" fmla="*/ 0 w 83"/>
                <a:gd name="T11" fmla="*/ 66 h 94"/>
                <a:gd name="T12" fmla="*/ 2 w 83"/>
                <a:gd name="T13" fmla="*/ 53 h 94"/>
                <a:gd name="T14" fmla="*/ 10 w 83"/>
                <a:gd name="T15" fmla="*/ 44 h 94"/>
                <a:gd name="T16" fmla="*/ 21 w 83"/>
                <a:gd name="T17" fmla="*/ 38 h 94"/>
                <a:gd name="T18" fmla="*/ 36 w 83"/>
                <a:gd name="T19" fmla="*/ 37 h 94"/>
                <a:gd name="T20" fmla="*/ 49 w 83"/>
                <a:gd name="T21" fmla="*/ 38 h 94"/>
                <a:gd name="T22" fmla="*/ 59 w 83"/>
                <a:gd name="T23" fmla="*/ 40 h 94"/>
                <a:gd name="T24" fmla="*/ 59 w 83"/>
                <a:gd name="T25" fmla="*/ 39 h 94"/>
                <a:gd name="T26" fmla="*/ 54 w 83"/>
                <a:gd name="T27" fmla="*/ 26 h 94"/>
                <a:gd name="T28" fmla="*/ 39 w 83"/>
                <a:gd name="T29" fmla="*/ 22 h 94"/>
                <a:gd name="T30" fmla="*/ 26 w 83"/>
                <a:gd name="T31" fmla="*/ 24 h 94"/>
                <a:gd name="T32" fmla="*/ 14 w 83"/>
                <a:gd name="T33" fmla="*/ 27 h 94"/>
                <a:gd name="T34" fmla="*/ 7 w 83"/>
                <a:gd name="T35" fmla="*/ 7 h 94"/>
                <a:gd name="T36" fmla="*/ 23 w 83"/>
                <a:gd name="T37" fmla="*/ 2 h 94"/>
                <a:gd name="T38" fmla="*/ 43 w 83"/>
                <a:gd name="T39" fmla="*/ 0 h 94"/>
                <a:gd name="T40" fmla="*/ 61 w 83"/>
                <a:gd name="T41" fmla="*/ 3 h 94"/>
                <a:gd name="T42" fmla="*/ 74 w 83"/>
                <a:gd name="T43" fmla="*/ 10 h 94"/>
                <a:gd name="T44" fmla="*/ 81 w 83"/>
                <a:gd name="T45" fmla="*/ 23 h 94"/>
                <a:gd name="T46" fmla="*/ 83 w 83"/>
                <a:gd name="T47" fmla="*/ 39 h 94"/>
                <a:gd name="T48" fmla="*/ 83 w 83"/>
                <a:gd name="T49" fmla="*/ 92 h 94"/>
                <a:gd name="T50" fmla="*/ 58 w 83"/>
                <a:gd name="T51" fmla="*/ 92 h 94"/>
                <a:gd name="T52" fmla="*/ 58 w 83"/>
                <a:gd name="T53" fmla="*/ 82 h 94"/>
                <a:gd name="T54" fmla="*/ 47 w 83"/>
                <a:gd name="T55" fmla="*/ 91 h 94"/>
                <a:gd name="T56" fmla="*/ 31 w 83"/>
                <a:gd name="T57" fmla="*/ 94 h 94"/>
                <a:gd name="T58" fmla="*/ 39 w 83"/>
                <a:gd name="T59" fmla="*/ 76 h 94"/>
                <a:gd name="T60" fmla="*/ 53 w 83"/>
                <a:gd name="T61" fmla="*/ 72 h 94"/>
                <a:gd name="T62" fmla="*/ 59 w 83"/>
                <a:gd name="T63" fmla="*/ 60 h 94"/>
                <a:gd name="T64" fmla="*/ 59 w 83"/>
                <a:gd name="T65" fmla="*/ 56 h 94"/>
                <a:gd name="T66" fmla="*/ 51 w 83"/>
                <a:gd name="T67" fmla="*/ 53 h 94"/>
                <a:gd name="T68" fmla="*/ 42 w 83"/>
                <a:gd name="T69" fmla="*/ 52 h 94"/>
                <a:gd name="T70" fmla="*/ 29 w 83"/>
                <a:gd name="T71" fmla="*/ 55 h 94"/>
                <a:gd name="T72" fmla="*/ 25 w 83"/>
                <a:gd name="T73" fmla="*/ 65 h 94"/>
                <a:gd name="T74" fmla="*/ 25 w 83"/>
                <a:gd name="T75" fmla="*/ 65 h 94"/>
                <a:gd name="T76" fmla="*/ 29 w 83"/>
                <a:gd name="T77" fmla="*/ 73 h 94"/>
                <a:gd name="T78" fmla="*/ 39 w 83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3" h="94">
                  <a:moveTo>
                    <a:pt x="31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5" y="91"/>
                    <a:pt x="12" y="89"/>
                    <a:pt x="9" y="87"/>
                  </a:cubicBezTo>
                  <a:cubicBezTo>
                    <a:pt x="6" y="84"/>
                    <a:pt x="4" y="81"/>
                    <a:pt x="2" y="78"/>
                  </a:cubicBezTo>
                  <a:cubicBezTo>
                    <a:pt x="0" y="74"/>
                    <a:pt x="0" y="70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2" y="53"/>
                  </a:cubicBezTo>
                  <a:cubicBezTo>
                    <a:pt x="4" y="49"/>
                    <a:pt x="7" y="46"/>
                    <a:pt x="10" y="44"/>
                  </a:cubicBezTo>
                  <a:cubicBezTo>
                    <a:pt x="13" y="41"/>
                    <a:pt x="17" y="40"/>
                    <a:pt x="21" y="38"/>
                  </a:cubicBezTo>
                  <a:cubicBezTo>
                    <a:pt x="26" y="37"/>
                    <a:pt x="31" y="37"/>
                    <a:pt x="36" y="37"/>
                  </a:cubicBezTo>
                  <a:cubicBezTo>
                    <a:pt x="41" y="37"/>
                    <a:pt x="45" y="37"/>
                    <a:pt x="49" y="38"/>
                  </a:cubicBezTo>
                  <a:cubicBezTo>
                    <a:pt x="52" y="38"/>
                    <a:pt x="55" y="39"/>
                    <a:pt x="59" y="40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3"/>
                    <a:pt x="57" y="29"/>
                    <a:pt x="54" y="26"/>
                  </a:cubicBezTo>
                  <a:cubicBezTo>
                    <a:pt x="50" y="24"/>
                    <a:pt x="46" y="22"/>
                    <a:pt x="39" y="22"/>
                  </a:cubicBezTo>
                  <a:cubicBezTo>
                    <a:pt x="34" y="22"/>
                    <a:pt x="30" y="23"/>
                    <a:pt x="26" y="24"/>
                  </a:cubicBezTo>
                  <a:cubicBezTo>
                    <a:pt x="22" y="24"/>
                    <a:pt x="18" y="26"/>
                    <a:pt x="14" y="2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12" y="5"/>
                    <a:pt x="18" y="3"/>
                    <a:pt x="23" y="2"/>
                  </a:cubicBezTo>
                  <a:cubicBezTo>
                    <a:pt x="29" y="1"/>
                    <a:pt x="35" y="0"/>
                    <a:pt x="43" y="0"/>
                  </a:cubicBezTo>
                  <a:cubicBezTo>
                    <a:pt x="50" y="0"/>
                    <a:pt x="56" y="1"/>
                    <a:pt x="61" y="3"/>
                  </a:cubicBezTo>
                  <a:cubicBezTo>
                    <a:pt x="66" y="4"/>
                    <a:pt x="70" y="7"/>
                    <a:pt x="74" y="10"/>
                  </a:cubicBezTo>
                  <a:cubicBezTo>
                    <a:pt x="77" y="14"/>
                    <a:pt x="79" y="18"/>
                    <a:pt x="81" y="23"/>
                  </a:cubicBezTo>
                  <a:cubicBezTo>
                    <a:pt x="83" y="28"/>
                    <a:pt x="83" y="33"/>
                    <a:pt x="83" y="39"/>
                  </a:cubicBezTo>
                  <a:cubicBezTo>
                    <a:pt x="83" y="92"/>
                    <a:pt x="83" y="92"/>
                    <a:pt x="83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55" y="86"/>
                    <a:pt x="51" y="89"/>
                    <a:pt x="47" y="91"/>
                  </a:cubicBezTo>
                  <a:cubicBezTo>
                    <a:pt x="43" y="93"/>
                    <a:pt x="37" y="94"/>
                    <a:pt x="31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3" y="72"/>
                  </a:cubicBezTo>
                  <a:cubicBezTo>
                    <a:pt x="57" y="69"/>
                    <a:pt x="59" y="65"/>
                    <a:pt x="59" y="60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57" y="55"/>
                    <a:pt x="54" y="54"/>
                    <a:pt x="51" y="53"/>
                  </a:cubicBezTo>
                  <a:cubicBezTo>
                    <a:pt x="49" y="53"/>
                    <a:pt x="46" y="52"/>
                    <a:pt x="42" y="52"/>
                  </a:cubicBezTo>
                  <a:cubicBezTo>
                    <a:pt x="37" y="52"/>
                    <a:pt x="33" y="53"/>
                    <a:pt x="29" y="55"/>
                  </a:cubicBezTo>
                  <a:cubicBezTo>
                    <a:pt x="26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6" y="71"/>
                    <a:pt x="29" y="73"/>
                  </a:cubicBezTo>
                  <a:cubicBezTo>
                    <a:pt x="31" y="75"/>
                    <a:pt x="35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1" name="Freeform 11">
              <a:extLst>
                <a:ext uri="{FF2B5EF4-FFF2-40B4-BE49-F238E27FC236}">
                  <a16:creationId xmlns:a16="http://schemas.microsoft.com/office/drawing/2014/main" id="{DE913B13-47FD-401C-A493-B997E9955F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92" y="2023"/>
              <a:ext cx="56" cy="261"/>
            </a:xfrm>
            <a:custGeom>
              <a:avLst/>
              <a:gdLst>
                <a:gd name="T0" fmla="*/ 0 w 56"/>
                <a:gd name="T1" fmla="*/ 0 h 261"/>
                <a:gd name="T2" fmla="*/ 56 w 56"/>
                <a:gd name="T3" fmla="*/ 0 h 261"/>
                <a:gd name="T4" fmla="*/ 56 w 56"/>
                <a:gd name="T5" fmla="*/ 49 h 261"/>
                <a:gd name="T6" fmla="*/ 0 w 56"/>
                <a:gd name="T7" fmla="*/ 49 h 261"/>
                <a:gd name="T8" fmla="*/ 0 w 56"/>
                <a:gd name="T9" fmla="*/ 0 h 261"/>
                <a:gd name="T10" fmla="*/ 0 w 56"/>
                <a:gd name="T11" fmla="*/ 70 h 261"/>
                <a:gd name="T12" fmla="*/ 54 w 56"/>
                <a:gd name="T13" fmla="*/ 70 h 261"/>
                <a:gd name="T14" fmla="*/ 54 w 56"/>
                <a:gd name="T15" fmla="*/ 261 h 261"/>
                <a:gd name="T16" fmla="*/ 0 w 56"/>
                <a:gd name="T17" fmla="*/ 261 h 261"/>
                <a:gd name="T18" fmla="*/ 0 w 56"/>
                <a:gd name="T19" fmla="*/ 7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261">
                  <a:moveTo>
                    <a:pt x="0" y="0"/>
                  </a:moveTo>
                  <a:lnTo>
                    <a:pt x="56" y="0"/>
                  </a:lnTo>
                  <a:lnTo>
                    <a:pt x="56" y="49"/>
                  </a:lnTo>
                  <a:lnTo>
                    <a:pt x="0" y="49"/>
                  </a:lnTo>
                  <a:lnTo>
                    <a:pt x="0" y="0"/>
                  </a:lnTo>
                  <a:close/>
                  <a:moveTo>
                    <a:pt x="0" y="70"/>
                  </a:moveTo>
                  <a:lnTo>
                    <a:pt x="54" y="70"/>
                  </a:lnTo>
                  <a:lnTo>
                    <a:pt x="54" y="261"/>
                  </a:lnTo>
                  <a:lnTo>
                    <a:pt x="0" y="261"/>
                  </a:lnTo>
                  <a:lnTo>
                    <a:pt x="0" y="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2" name="Freeform 12">
              <a:extLst>
                <a:ext uri="{FF2B5EF4-FFF2-40B4-BE49-F238E27FC236}">
                  <a16:creationId xmlns:a16="http://schemas.microsoft.com/office/drawing/2014/main" id="{3024A8F2-A68B-46A6-8750-C60DDAF9C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6" y="2091"/>
              <a:ext cx="176" cy="193"/>
            </a:xfrm>
            <a:custGeom>
              <a:avLst/>
              <a:gdLst>
                <a:gd name="T0" fmla="*/ 0 w 84"/>
                <a:gd name="T1" fmla="*/ 1 h 92"/>
                <a:gd name="T2" fmla="*/ 26 w 84"/>
                <a:gd name="T3" fmla="*/ 1 h 92"/>
                <a:gd name="T4" fmla="*/ 26 w 84"/>
                <a:gd name="T5" fmla="*/ 14 h 92"/>
                <a:gd name="T6" fmla="*/ 31 w 84"/>
                <a:gd name="T7" fmla="*/ 9 h 92"/>
                <a:gd name="T8" fmla="*/ 37 w 84"/>
                <a:gd name="T9" fmla="*/ 4 h 92"/>
                <a:gd name="T10" fmla="*/ 44 w 84"/>
                <a:gd name="T11" fmla="*/ 1 h 92"/>
                <a:gd name="T12" fmla="*/ 53 w 84"/>
                <a:gd name="T13" fmla="*/ 0 h 92"/>
                <a:gd name="T14" fmla="*/ 76 w 84"/>
                <a:gd name="T15" fmla="*/ 8 h 92"/>
                <a:gd name="T16" fmla="*/ 84 w 84"/>
                <a:gd name="T17" fmla="*/ 33 h 92"/>
                <a:gd name="T18" fmla="*/ 84 w 84"/>
                <a:gd name="T19" fmla="*/ 92 h 92"/>
                <a:gd name="T20" fmla="*/ 58 w 84"/>
                <a:gd name="T21" fmla="*/ 92 h 92"/>
                <a:gd name="T22" fmla="*/ 58 w 84"/>
                <a:gd name="T23" fmla="*/ 42 h 92"/>
                <a:gd name="T24" fmla="*/ 54 w 84"/>
                <a:gd name="T25" fmla="*/ 28 h 92"/>
                <a:gd name="T26" fmla="*/ 42 w 84"/>
                <a:gd name="T27" fmla="*/ 23 h 92"/>
                <a:gd name="T28" fmla="*/ 31 w 84"/>
                <a:gd name="T29" fmla="*/ 28 h 92"/>
                <a:gd name="T30" fmla="*/ 26 w 84"/>
                <a:gd name="T31" fmla="*/ 42 h 92"/>
                <a:gd name="T32" fmla="*/ 26 w 84"/>
                <a:gd name="T33" fmla="*/ 92 h 92"/>
                <a:gd name="T34" fmla="*/ 0 w 84"/>
                <a:gd name="T35" fmla="*/ 92 h 92"/>
                <a:gd name="T36" fmla="*/ 0 w 84"/>
                <a:gd name="T37" fmla="*/ 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4" h="92">
                  <a:moveTo>
                    <a:pt x="0" y="1"/>
                  </a:moveTo>
                  <a:cubicBezTo>
                    <a:pt x="26" y="1"/>
                    <a:pt x="26" y="1"/>
                    <a:pt x="26" y="1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8" y="12"/>
                    <a:pt x="29" y="10"/>
                    <a:pt x="31" y="9"/>
                  </a:cubicBezTo>
                  <a:cubicBezTo>
                    <a:pt x="33" y="7"/>
                    <a:pt x="35" y="5"/>
                    <a:pt x="37" y="4"/>
                  </a:cubicBezTo>
                  <a:cubicBezTo>
                    <a:pt x="39" y="2"/>
                    <a:pt x="41" y="1"/>
                    <a:pt x="44" y="1"/>
                  </a:cubicBezTo>
                  <a:cubicBezTo>
                    <a:pt x="47" y="0"/>
                    <a:pt x="49" y="0"/>
                    <a:pt x="53" y="0"/>
                  </a:cubicBezTo>
                  <a:cubicBezTo>
                    <a:pt x="63" y="0"/>
                    <a:pt x="70" y="2"/>
                    <a:pt x="76" y="8"/>
                  </a:cubicBezTo>
                  <a:cubicBezTo>
                    <a:pt x="81" y="14"/>
                    <a:pt x="84" y="23"/>
                    <a:pt x="84" y="33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42"/>
                    <a:pt x="58" y="42"/>
                    <a:pt x="58" y="42"/>
                  </a:cubicBezTo>
                  <a:cubicBezTo>
                    <a:pt x="58" y="35"/>
                    <a:pt x="57" y="31"/>
                    <a:pt x="54" y="28"/>
                  </a:cubicBezTo>
                  <a:cubicBezTo>
                    <a:pt x="51" y="25"/>
                    <a:pt x="47" y="23"/>
                    <a:pt x="42" y="23"/>
                  </a:cubicBezTo>
                  <a:cubicBezTo>
                    <a:pt x="37" y="23"/>
                    <a:pt x="33" y="25"/>
                    <a:pt x="31" y="28"/>
                  </a:cubicBezTo>
                  <a:cubicBezTo>
                    <a:pt x="28" y="31"/>
                    <a:pt x="26" y="35"/>
                    <a:pt x="26" y="42"/>
                  </a:cubicBezTo>
                  <a:cubicBezTo>
                    <a:pt x="26" y="92"/>
                    <a:pt x="26" y="92"/>
                    <a:pt x="26" y="92"/>
                  </a:cubicBezTo>
                  <a:cubicBezTo>
                    <a:pt x="0" y="92"/>
                    <a:pt x="0" y="92"/>
                    <a:pt x="0" y="92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3" name="Freeform 13">
              <a:extLst>
                <a:ext uri="{FF2B5EF4-FFF2-40B4-BE49-F238E27FC236}">
                  <a16:creationId xmlns:a16="http://schemas.microsoft.com/office/drawing/2014/main" id="{757D031C-E4F5-4D65-9481-43DB3963A8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08" y="2091"/>
              <a:ext cx="174" cy="197"/>
            </a:xfrm>
            <a:custGeom>
              <a:avLst/>
              <a:gdLst>
                <a:gd name="T0" fmla="*/ 31 w 83"/>
                <a:gd name="T1" fmla="*/ 94 h 94"/>
                <a:gd name="T2" fmla="*/ 19 w 83"/>
                <a:gd name="T3" fmla="*/ 92 h 94"/>
                <a:gd name="T4" fmla="*/ 9 w 83"/>
                <a:gd name="T5" fmla="*/ 87 h 94"/>
                <a:gd name="T6" fmla="*/ 2 w 83"/>
                <a:gd name="T7" fmla="*/ 78 h 94"/>
                <a:gd name="T8" fmla="*/ 0 w 83"/>
                <a:gd name="T9" fmla="*/ 66 h 94"/>
                <a:gd name="T10" fmla="*/ 0 w 83"/>
                <a:gd name="T11" fmla="*/ 66 h 94"/>
                <a:gd name="T12" fmla="*/ 2 w 83"/>
                <a:gd name="T13" fmla="*/ 53 h 94"/>
                <a:gd name="T14" fmla="*/ 10 w 83"/>
                <a:gd name="T15" fmla="*/ 44 h 94"/>
                <a:gd name="T16" fmla="*/ 22 w 83"/>
                <a:gd name="T17" fmla="*/ 38 h 94"/>
                <a:gd name="T18" fmla="*/ 36 w 83"/>
                <a:gd name="T19" fmla="*/ 37 h 94"/>
                <a:gd name="T20" fmla="*/ 48 w 83"/>
                <a:gd name="T21" fmla="*/ 38 h 94"/>
                <a:gd name="T22" fmla="*/ 59 w 83"/>
                <a:gd name="T23" fmla="*/ 40 h 94"/>
                <a:gd name="T24" fmla="*/ 59 w 83"/>
                <a:gd name="T25" fmla="*/ 39 h 94"/>
                <a:gd name="T26" fmla="*/ 54 w 83"/>
                <a:gd name="T27" fmla="*/ 26 h 94"/>
                <a:gd name="T28" fmla="*/ 39 w 83"/>
                <a:gd name="T29" fmla="*/ 22 h 94"/>
                <a:gd name="T30" fmla="*/ 26 w 83"/>
                <a:gd name="T31" fmla="*/ 24 h 94"/>
                <a:gd name="T32" fmla="*/ 14 w 83"/>
                <a:gd name="T33" fmla="*/ 27 h 94"/>
                <a:gd name="T34" fmla="*/ 7 w 83"/>
                <a:gd name="T35" fmla="*/ 7 h 94"/>
                <a:gd name="T36" fmla="*/ 23 w 83"/>
                <a:gd name="T37" fmla="*/ 2 h 94"/>
                <a:gd name="T38" fmla="*/ 43 w 83"/>
                <a:gd name="T39" fmla="*/ 0 h 94"/>
                <a:gd name="T40" fmla="*/ 61 w 83"/>
                <a:gd name="T41" fmla="*/ 3 h 94"/>
                <a:gd name="T42" fmla="*/ 73 w 83"/>
                <a:gd name="T43" fmla="*/ 10 h 94"/>
                <a:gd name="T44" fmla="*/ 81 w 83"/>
                <a:gd name="T45" fmla="*/ 23 h 94"/>
                <a:gd name="T46" fmla="*/ 83 w 83"/>
                <a:gd name="T47" fmla="*/ 39 h 94"/>
                <a:gd name="T48" fmla="*/ 83 w 83"/>
                <a:gd name="T49" fmla="*/ 92 h 94"/>
                <a:gd name="T50" fmla="*/ 58 w 83"/>
                <a:gd name="T51" fmla="*/ 92 h 94"/>
                <a:gd name="T52" fmla="*/ 58 w 83"/>
                <a:gd name="T53" fmla="*/ 82 h 94"/>
                <a:gd name="T54" fmla="*/ 47 w 83"/>
                <a:gd name="T55" fmla="*/ 91 h 94"/>
                <a:gd name="T56" fmla="*/ 31 w 83"/>
                <a:gd name="T57" fmla="*/ 94 h 94"/>
                <a:gd name="T58" fmla="*/ 39 w 83"/>
                <a:gd name="T59" fmla="*/ 76 h 94"/>
                <a:gd name="T60" fmla="*/ 53 w 83"/>
                <a:gd name="T61" fmla="*/ 72 h 94"/>
                <a:gd name="T62" fmla="*/ 59 w 83"/>
                <a:gd name="T63" fmla="*/ 60 h 94"/>
                <a:gd name="T64" fmla="*/ 59 w 83"/>
                <a:gd name="T65" fmla="*/ 56 h 94"/>
                <a:gd name="T66" fmla="*/ 51 w 83"/>
                <a:gd name="T67" fmla="*/ 53 h 94"/>
                <a:gd name="T68" fmla="*/ 42 w 83"/>
                <a:gd name="T69" fmla="*/ 52 h 94"/>
                <a:gd name="T70" fmla="*/ 29 w 83"/>
                <a:gd name="T71" fmla="*/ 55 h 94"/>
                <a:gd name="T72" fmla="*/ 25 w 83"/>
                <a:gd name="T73" fmla="*/ 65 h 94"/>
                <a:gd name="T74" fmla="*/ 25 w 83"/>
                <a:gd name="T75" fmla="*/ 65 h 94"/>
                <a:gd name="T76" fmla="*/ 29 w 83"/>
                <a:gd name="T77" fmla="*/ 73 h 94"/>
                <a:gd name="T78" fmla="*/ 39 w 83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3" h="94">
                  <a:moveTo>
                    <a:pt x="31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5" y="91"/>
                    <a:pt x="12" y="89"/>
                    <a:pt x="9" y="87"/>
                  </a:cubicBezTo>
                  <a:cubicBezTo>
                    <a:pt x="6" y="84"/>
                    <a:pt x="4" y="81"/>
                    <a:pt x="2" y="78"/>
                  </a:cubicBezTo>
                  <a:cubicBezTo>
                    <a:pt x="0" y="74"/>
                    <a:pt x="0" y="70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2" y="53"/>
                  </a:cubicBezTo>
                  <a:cubicBezTo>
                    <a:pt x="4" y="49"/>
                    <a:pt x="7" y="46"/>
                    <a:pt x="10" y="44"/>
                  </a:cubicBezTo>
                  <a:cubicBezTo>
                    <a:pt x="13" y="41"/>
                    <a:pt x="17" y="40"/>
                    <a:pt x="22" y="38"/>
                  </a:cubicBezTo>
                  <a:cubicBezTo>
                    <a:pt x="26" y="37"/>
                    <a:pt x="31" y="37"/>
                    <a:pt x="36" y="37"/>
                  </a:cubicBezTo>
                  <a:cubicBezTo>
                    <a:pt x="41" y="37"/>
                    <a:pt x="45" y="37"/>
                    <a:pt x="48" y="38"/>
                  </a:cubicBezTo>
                  <a:cubicBezTo>
                    <a:pt x="52" y="38"/>
                    <a:pt x="55" y="39"/>
                    <a:pt x="59" y="40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3"/>
                    <a:pt x="57" y="29"/>
                    <a:pt x="54" y="26"/>
                  </a:cubicBezTo>
                  <a:cubicBezTo>
                    <a:pt x="50" y="24"/>
                    <a:pt x="46" y="22"/>
                    <a:pt x="39" y="22"/>
                  </a:cubicBezTo>
                  <a:cubicBezTo>
                    <a:pt x="34" y="22"/>
                    <a:pt x="30" y="23"/>
                    <a:pt x="26" y="24"/>
                  </a:cubicBezTo>
                  <a:cubicBezTo>
                    <a:pt x="22" y="24"/>
                    <a:pt x="18" y="26"/>
                    <a:pt x="14" y="2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12" y="5"/>
                    <a:pt x="18" y="3"/>
                    <a:pt x="23" y="2"/>
                  </a:cubicBezTo>
                  <a:cubicBezTo>
                    <a:pt x="29" y="1"/>
                    <a:pt x="35" y="0"/>
                    <a:pt x="43" y="0"/>
                  </a:cubicBezTo>
                  <a:cubicBezTo>
                    <a:pt x="50" y="0"/>
                    <a:pt x="56" y="1"/>
                    <a:pt x="61" y="3"/>
                  </a:cubicBezTo>
                  <a:cubicBezTo>
                    <a:pt x="66" y="4"/>
                    <a:pt x="70" y="7"/>
                    <a:pt x="73" y="10"/>
                  </a:cubicBezTo>
                  <a:cubicBezTo>
                    <a:pt x="77" y="14"/>
                    <a:pt x="79" y="18"/>
                    <a:pt x="81" y="23"/>
                  </a:cubicBezTo>
                  <a:cubicBezTo>
                    <a:pt x="83" y="28"/>
                    <a:pt x="83" y="33"/>
                    <a:pt x="83" y="39"/>
                  </a:cubicBezTo>
                  <a:cubicBezTo>
                    <a:pt x="83" y="92"/>
                    <a:pt x="83" y="92"/>
                    <a:pt x="83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82"/>
                    <a:pt x="58" y="82"/>
                    <a:pt x="58" y="82"/>
                  </a:cubicBezTo>
                  <a:cubicBezTo>
                    <a:pt x="55" y="86"/>
                    <a:pt x="51" y="89"/>
                    <a:pt x="47" y="91"/>
                  </a:cubicBezTo>
                  <a:cubicBezTo>
                    <a:pt x="43" y="93"/>
                    <a:pt x="37" y="94"/>
                    <a:pt x="31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3" y="72"/>
                  </a:cubicBezTo>
                  <a:cubicBezTo>
                    <a:pt x="57" y="69"/>
                    <a:pt x="59" y="65"/>
                    <a:pt x="59" y="60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57" y="55"/>
                    <a:pt x="54" y="54"/>
                    <a:pt x="51" y="53"/>
                  </a:cubicBezTo>
                  <a:cubicBezTo>
                    <a:pt x="49" y="53"/>
                    <a:pt x="46" y="52"/>
                    <a:pt x="42" y="52"/>
                  </a:cubicBezTo>
                  <a:cubicBezTo>
                    <a:pt x="37" y="52"/>
                    <a:pt x="33" y="53"/>
                    <a:pt x="29" y="55"/>
                  </a:cubicBezTo>
                  <a:cubicBezTo>
                    <a:pt x="26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6" y="71"/>
                    <a:pt x="29" y="73"/>
                  </a:cubicBezTo>
                  <a:cubicBezTo>
                    <a:pt x="31" y="75"/>
                    <a:pt x="34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4" name="Freeform 14">
              <a:extLst>
                <a:ext uri="{FF2B5EF4-FFF2-40B4-BE49-F238E27FC236}">
                  <a16:creationId xmlns:a16="http://schemas.microsoft.com/office/drawing/2014/main" id="{D7CD231A-64CA-4D6C-BBA1-8C9C7E812D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30" y="2023"/>
              <a:ext cx="199" cy="265"/>
            </a:xfrm>
            <a:custGeom>
              <a:avLst/>
              <a:gdLst>
                <a:gd name="T0" fmla="*/ 54 w 95"/>
                <a:gd name="T1" fmla="*/ 126 h 126"/>
                <a:gd name="T2" fmla="*/ 37 w 95"/>
                <a:gd name="T3" fmla="*/ 122 h 126"/>
                <a:gd name="T4" fmla="*/ 25 w 95"/>
                <a:gd name="T5" fmla="*/ 112 h 126"/>
                <a:gd name="T6" fmla="*/ 25 w 95"/>
                <a:gd name="T7" fmla="*/ 124 h 126"/>
                <a:gd name="T8" fmla="*/ 0 w 95"/>
                <a:gd name="T9" fmla="*/ 124 h 126"/>
                <a:gd name="T10" fmla="*/ 0 w 95"/>
                <a:gd name="T11" fmla="*/ 0 h 126"/>
                <a:gd name="T12" fmla="*/ 25 w 95"/>
                <a:gd name="T13" fmla="*/ 0 h 126"/>
                <a:gd name="T14" fmla="*/ 25 w 95"/>
                <a:gd name="T15" fmla="*/ 46 h 126"/>
                <a:gd name="T16" fmla="*/ 37 w 95"/>
                <a:gd name="T17" fmla="*/ 36 h 126"/>
                <a:gd name="T18" fmla="*/ 54 w 95"/>
                <a:gd name="T19" fmla="*/ 32 h 126"/>
                <a:gd name="T20" fmla="*/ 69 w 95"/>
                <a:gd name="T21" fmla="*/ 34 h 126"/>
                <a:gd name="T22" fmla="*/ 82 w 95"/>
                <a:gd name="T23" fmla="*/ 44 h 126"/>
                <a:gd name="T24" fmla="*/ 92 w 95"/>
                <a:gd name="T25" fmla="*/ 58 h 126"/>
                <a:gd name="T26" fmla="*/ 95 w 95"/>
                <a:gd name="T27" fmla="*/ 79 h 126"/>
                <a:gd name="T28" fmla="*/ 95 w 95"/>
                <a:gd name="T29" fmla="*/ 79 h 126"/>
                <a:gd name="T30" fmla="*/ 92 w 95"/>
                <a:gd name="T31" fmla="*/ 99 h 126"/>
                <a:gd name="T32" fmla="*/ 83 w 95"/>
                <a:gd name="T33" fmla="*/ 114 h 126"/>
                <a:gd name="T34" fmla="*/ 69 w 95"/>
                <a:gd name="T35" fmla="*/ 123 h 126"/>
                <a:gd name="T36" fmla="*/ 54 w 95"/>
                <a:gd name="T37" fmla="*/ 126 h 126"/>
                <a:gd name="T38" fmla="*/ 47 w 95"/>
                <a:gd name="T39" fmla="*/ 104 h 126"/>
                <a:gd name="T40" fmla="*/ 56 w 95"/>
                <a:gd name="T41" fmla="*/ 102 h 126"/>
                <a:gd name="T42" fmla="*/ 63 w 95"/>
                <a:gd name="T43" fmla="*/ 97 h 126"/>
                <a:gd name="T44" fmla="*/ 68 w 95"/>
                <a:gd name="T45" fmla="*/ 89 h 126"/>
                <a:gd name="T46" fmla="*/ 69 w 95"/>
                <a:gd name="T47" fmla="*/ 79 h 126"/>
                <a:gd name="T48" fmla="*/ 69 w 95"/>
                <a:gd name="T49" fmla="*/ 79 h 126"/>
                <a:gd name="T50" fmla="*/ 68 w 95"/>
                <a:gd name="T51" fmla="*/ 68 h 126"/>
                <a:gd name="T52" fmla="*/ 63 w 95"/>
                <a:gd name="T53" fmla="*/ 60 h 126"/>
                <a:gd name="T54" fmla="*/ 56 w 95"/>
                <a:gd name="T55" fmla="*/ 55 h 126"/>
                <a:gd name="T56" fmla="*/ 47 w 95"/>
                <a:gd name="T57" fmla="*/ 53 h 126"/>
                <a:gd name="T58" fmla="*/ 39 w 95"/>
                <a:gd name="T59" fmla="*/ 55 h 126"/>
                <a:gd name="T60" fmla="*/ 32 w 95"/>
                <a:gd name="T61" fmla="*/ 60 h 126"/>
                <a:gd name="T62" fmla="*/ 27 w 95"/>
                <a:gd name="T63" fmla="*/ 68 h 126"/>
                <a:gd name="T64" fmla="*/ 25 w 95"/>
                <a:gd name="T65" fmla="*/ 79 h 126"/>
                <a:gd name="T66" fmla="*/ 25 w 95"/>
                <a:gd name="T67" fmla="*/ 79 h 126"/>
                <a:gd name="T68" fmla="*/ 27 w 95"/>
                <a:gd name="T69" fmla="*/ 89 h 126"/>
                <a:gd name="T70" fmla="*/ 32 w 95"/>
                <a:gd name="T71" fmla="*/ 97 h 126"/>
                <a:gd name="T72" fmla="*/ 39 w 95"/>
                <a:gd name="T73" fmla="*/ 102 h 126"/>
                <a:gd name="T74" fmla="*/ 47 w 95"/>
                <a:gd name="T75" fmla="*/ 10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5" h="126">
                  <a:moveTo>
                    <a:pt x="54" y="126"/>
                  </a:moveTo>
                  <a:cubicBezTo>
                    <a:pt x="47" y="126"/>
                    <a:pt x="41" y="125"/>
                    <a:pt x="37" y="122"/>
                  </a:cubicBezTo>
                  <a:cubicBezTo>
                    <a:pt x="32" y="119"/>
                    <a:pt x="29" y="116"/>
                    <a:pt x="25" y="112"/>
                  </a:cubicBezTo>
                  <a:cubicBezTo>
                    <a:pt x="25" y="124"/>
                    <a:pt x="25" y="124"/>
                    <a:pt x="25" y="124"/>
                  </a:cubicBezTo>
                  <a:cubicBezTo>
                    <a:pt x="0" y="124"/>
                    <a:pt x="0" y="124"/>
                    <a:pt x="0" y="12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5" y="46"/>
                    <a:pt x="25" y="46"/>
                    <a:pt x="25" y="46"/>
                  </a:cubicBezTo>
                  <a:cubicBezTo>
                    <a:pt x="29" y="42"/>
                    <a:pt x="32" y="38"/>
                    <a:pt x="37" y="36"/>
                  </a:cubicBezTo>
                  <a:cubicBezTo>
                    <a:pt x="41" y="33"/>
                    <a:pt x="47" y="32"/>
                    <a:pt x="54" y="32"/>
                  </a:cubicBezTo>
                  <a:cubicBezTo>
                    <a:pt x="59" y="32"/>
                    <a:pt x="64" y="32"/>
                    <a:pt x="69" y="34"/>
                  </a:cubicBezTo>
                  <a:cubicBezTo>
                    <a:pt x="74" y="37"/>
                    <a:pt x="79" y="40"/>
                    <a:pt x="82" y="44"/>
                  </a:cubicBezTo>
                  <a:cubicBezTo>
                    <a:pt x="86" y="48"/>
                    <a:pt x="89" y="53"/>
                    <a:pt x="92" y="58"/>
                  </a:cubicBezTo>
                  <a:cubicBezTo>
                    <a:pt x="94" y="64"/>
                    <a:pt x="95" y="71"/>
                    <a:pt x="95" y="79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95" y="87"/>
                    <a:pt x="94" y="93"/>
                    <a:pt x="92" y="99"/>
                  </a:cubicBezTo>
                  <a:cubicBezTo>
                    <a:pt x="89" y="105"/>
                    <a:pt x="86" y="110"/>
                    <a:pt x="83" y="114"/>
                  </a:cubicBezTo>
                  <a:cubicBezTo>
                    <a:pt x="79" y="118"/>
                    <a:pt x="74" y="121"/>
                    <a:pt x="69" y="123"/>
                  </a:cubicBezTo>
                  <a:cubicBezTo>
                    <a:pt x="64" y="125"/>
                    <a:pt x="59" y="126"/>
                    <a:pt x="54" y="126"/>
                  </a:cubicBezTo>
                  <a:close/>
                  <a:moveTo>
                    <a:pt x="47" y="104"/>
                  </a:moveTo>
                  <a:cubicBezTo>
                    <a:pt x="50" y="104"/>
                    <a:pt x="53" y="103"/>
                    <a:pt x="56" y="102"/>
                  </a:cubicBezTo>
                  <a:cubicBezTo>
                    <a:pt x="58" y="101"/>
                    <a:pt x="61" y="99"/>
                    <a:pt x="63" y="97"/>
                  </a:cubicBezTo>
                  <a:cubicBezTo>
                    <a:pt x="65" y="95"/>
                    <a:pt x="66" y="92"/>
                    <a:pt x="68" y="89"/>
                  </a:cubicBezTo>
                  <a:cubicBezTo>
                    <a:pt x="69" y="86"/>
                    <a:pt x="69" y="83"/>
                    <a:pt x="69" y="79"/>
                  </a:cubicBezTo>
                  <a:cubicBezTo>
                    <a:pt x="69" y="79"/>
                    <a:pt x="69" y="79"/>
                    <a:pt x="69" y="79"/>
                  </a:cubicBezTo>
                  <a:cubicBezTo>
                    <a:pt x="69" y="75"/>
                    <a:pt x="69" y="71"/>
                    <a:pt x="68" y="68"/>
                  </a:cubicBezTo>
                  <a:cubicBezTo>
                    <a:pt x="66" y="65"/>
                    <a:pt x="65" y="62"/>
                    <a:pt x="63" y="60"/>
                  </a:cubicBezTo>
                  <a:cubicBezTo>
                    <a:pt x="61" y="58"/>
                    <a:pt x="58" y="56"/>
                    <a:pt x="56" y="55"/>
                  </a:cubicBezTo>
                  <a:cubicBezTo>
                    <a:pt x="53" y="54"/>
                    <a:pt x="50" y="53"/>
                    <a:pt x="47" y="53"/>
                  </a:cubicBezTo>
                  <a:cubicBezTo>
                    <a:pt x="44" y="53"/>
                    <a:pt x="41" y="54"/>
                    <a:pt x="39" y="55"/>
                  </a:cubicBezTo>
                  <a:cubicBezTo>
                    <a:pt x="36" y="56"/>
                    <a:pt x="34" y="58"/>
                    <a:pt x="32" y="60"/>
                  </a:cubicBezTo>
                  <a:cubicBezTo>
                    <a:pt x="30" y="62"/>
                    <a:pt x="28" y="65"/>
                    <a:pt x="27" y="68"/>
                  </a:cubicBezTo>
                  <a:cubicBezTo>
                    <a:pt x="26" y="71"/>
                    <a:pt x="25" y="75"/>
                    <a:pt x="25" y="79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25" y="83"/>
                    <a:pt x="26" y="86"/>
                    <a:pt x="27" y="89"/>
                  </a:cubicBezTo>
                  <a:cubicBezTo>
                    <a:pt x="28" y="92"/>
                    <a:pt x="30" y="95"/>
                    <a:pt x="32" y="97"/>
                  </a:cubicBezTo>
                  <a:cubicBezTo>
                    <a:pt x="34" y="99"/>
                    <a:pt x="36" y="101"/>
                    <a:pt x="39" y="102"/>
                  </a:cubicBezTo>
                  <a:cubicBezTo>
                    <a:pt x="41" y="103"/>
                    <a:pt x="44" y="104"/>
                    <a:pt x="47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5" name="Rectangle 15">
              <a:extLst>
                <a:ext uri="{FF2B5EF4-FFF2-40B4-BE49-F238E27FC236}">
                  <a16:creationId xmlns:a16="http://schemas.microsoft.com/office/drawing/2014/main" id="{6126A784-875E-4427-901C-D71FEB0B6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0" y="2023"/>
              <a:ext cx="55" cy="26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6" name="Freeform 16">
              <a:extLst>
                <a:ext uri="{FF2B5EF4-FFF2-40B4-BE49-F238E27FC236}">
                  <a16:creationId xmlns:a16="http://schemas.microsoft.com/office/drawing/2014/main" id="{7CB35A35-5FF3-4C10-888C-8019EBF4F55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5" y="2091"/>
              <a:ext cx="188" cy="197"/>
            </a:xfrm>
            <a:custGeom>
              <a:avLst/>
              <a:gdLst>
                <a:gd name="T0" fmla="*/ 48 w 90"/>
                <a:gd name="T1" fmla="*/ 94 h 94"/>
                <a:gd name="T2" fmla="*/ 29 w 90"/>
                <a:gd name="T3" fmla="*/ 91 h 94"/>
                <a:gd name="T4" fmla="*/ 14 w 90"/>
                <a:gd name="T5" fmla="*/ 81 h 94"/>
                <a:gd name="T6" fmla="*/ 4 w 90"/>
                <a:gd name="T7" fmla="*/ 66 h 94"/>
                <a:gd name="T8" fmla="*/ 0 w 90"/>
                <a:gd name="T9" fmla="*/ 47 h 94"/>
                <a:gd name="T10" fmla="*/ 0 w 90"/>
                <a:gd name="T11" fmla="*/ 47 h 94"/>
                <a:gd name="T12" fmla="*/ 4 w 90"/>
                <a:gd name="T13" fmla="*/ 29 h 94"/>
                <a:gd name="T14" fmla="*/ 13 w 90"/>
                <a:gd name="T15" fmla="*/ 13 h 94"/>
                <a:gd name="T16" fmla="*/ 27 w 90"/>
                <a:gd name="T17" fmla="*/ 3 h 94"/>
                <a:gd name="T18" fmla="*/ 46 w 90"/>
                <a:gd name="T19" fmla="*/ 0 h 94"/>
                <a:gd name="T20" fmla="*/ 65 w 90"/>
                <a:gd name="T21" fmla="*/ 3 h 94"/>
                <a:gd name="T22" fmla="*/ 79 w 90"/>
                <a:gd name="T23" fmla="*/ 14 h 94"/>
                <a:gd name="T24" fmla="*/ 87 w 90"/>
                <a:gd name="T25" fmla="*/ 30 h 94"/>
                <a:gd name="T26" fmla="*/ 90 w 90"/>
                <a:gd name="T27" fmla="*/ 49 h 94"/>
                <a:gd name="T28" fmla="*/ 90 w 90"/>
                <a:gd name="T29" fmla="*/ 52 h 94"/>
                <a:gd name="T30" fmla="*/ 90 w 90"/>
                <a:gd name="T31" fmla="*/ 56 h 94"/>
                <a:gd name="T32" fmla="*/ 26 w 90"/>
                <a:gd name="T33" fmla="*/ 56 h 94"/>
                <a:gd name="T34" fmla="*/ 34 w 90"/>
                <a:gd name="T35" fmla="*/ 69 h 94"/>
                <a:gd name="T36" fmla="*/ 49 w 90"/>
                <a:gd name="T37" fmla="*/ 73 h 94"/>
                <a:gd name="T38" fmla="*/ 60 w 90"/>
                <a:gd name="T39" fmla="*/ 71 h 94"/>
                <a:gd name="T40" fmla="*/ 71 w 90"/>
                <a:gd name="T41" fmla="*/ 64 h 94"/>
                <a:gd name="T42" fmla="*/ 85 w 90"/>
                <a:gd name="T43" fmla="*/ 77 h 94"/>
                <a:gd name="T44" fmla="*/ 70 w 90"/>
                <a:gd name="T45" fmla="*/ 90 h 94"/>
                <a:gd name="T46" fmla="*/ 48 w 90"/>
                <a:gd name="T47" fmla="*/ 94 h 94"/>
                <a:gd name="T48" fmla="*/ 65 w 90"/>
                <a:gd name="T49" fmla="*/ 40 h 94"/>
                <a:gd name="T50" fmla="*/ 59 w 90"/>
                <a:gd name="T51" fmla="*/ 26 h 94"/>
                <a:gd name="T52" fmla="*/ 46 w 90"/>
                <a:gd name="T53" fmla="*/ 20 h 94"/>
                <a:gd name="T54" fmla="*/ 32 w 90"/>
                <a:gd name="T55" fmla="*/ 25 h 94"/>
                <a:gd name="T56" fmla="*/ 26 w 90"/>
                <a:gd name="T57" fmla="*/ 40 h 94"/>
                <a:gd name="T58" fmla="*/ 65 w 90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0" h="94">
                  <a:moveTo>
                    <a:pt x="48" y="94"/>
                  </a:moveTo>
                  <a:cubicBezTo>
                    <a:pt x="41" y="94"/>
                    <a:pt x="35" y="93"/>
                    <a:pt x="29" y="91"/>
                  </a:cubicBezTo>
                  <a:cubicBezTo>
                    <a:pt x="23" y="89"/>
                    <a:pt x="18" y="85"/>
                    <a:pt x="14" y="81"/>
                  </a:cubicBezTo>
                  <a:cubicBezTo>
                    <a:pt x="10" y="77"/>
                    <a:pt x="6" y="72"/>
                    <a:pt x="4" y="66"/>
                  </a:cubicBezTo>
                  <a:cubicBezTo>
                    <a:pt x="2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0"/>
                    <a:pt x="2" y="34"/>
                    <a:pt x="4" y="29"/>
                  </a:cubicBezTo>
                  <a:cubicBezTo>
                    <a:pt x="6" y="23"/>
                    <a:pt x="9" y="18"/>
                    <a:pt x="13" y="13"/>
                  </a:cubicBezTo>
                  <a:cubicBezTo>
                    <a:pt x="17" y="9"/>
                    <a:pt x="22" y="6"/>
                    <a:pt x="27" y="3"/>
                  </a:cubicBezTo>
                  <a:cubicBezTo>
                    <a:pt x="33" y="1"/>
                    <a:pt x="39" y="0"/>
                    <a:pt x="46" y="0"/>
                  </a:cubicBezTo>
                  <a:cubicBezTo>
                    <a:pt x="53" y="0"/>
                    <a:pt x="60" y="1"/>
                    <a:pt x="65" y="3"/>
                  </a:cubicBezTo>
                  <a:cubicBezTo>
                    <a:pt x="71" y="6"/>
                    <a:pt x="76" y="10"/>
                    <a:pt x="79" y="14"/>
                  </a:cubicBezTo>
                  <a:cubicBezTo>
                    <a:pt x="83" y="19"/>
                    <a:pt x="86" y="24"/>
                    <a:pt x="87" y="30"/>
                  </a:cubicBezTo>
                  <a:cubicBezTo>
                    <a:pt x="89" y="36"/>
                    <a:pt x="90" y="42"/>
                    <a:pt x="90" y="49"/>
                  </a:cubicBezTo>
                  <a:cubicBezTo>
                    <a:pt x="90" y="50"/>
                    <a:pt x="90" y="51"/>
                    <a:pt x="90" y="52"/>
                  </a:cubicBezTo>
                  <a:cubicBezTo>
                    <a:pt x="90" y="53"/>
                    <a:pt x="90" y="55"/>
                    <a:pt x="90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7" y="62"/>
                    <a:pt x="30" y="66"/>
                    <a:pt x="34" y="69"/>
                  </a:cubicBezTo>
                  <a:cubicBezTo>
                    <a:pt x="38" y="72"/>
                    <a:pt x="43" y="73"/>
                    <a:pt x="49" y="73"/>
                  </a:cubicBezTo>
                  <a:cubicBezTo>
                    <a:pt x="53" y="73"/>
                    <a:pt x="57" y="73"/>
                    <a:pt x="60" y="71"/>
                  </a:cubicBezTo>
                  <a:cubicBezTo>
                    <a:pt x="63" y="70"/>
                    <a:pt x="67" y="68"/>
                    <a:pt x="71" y="64"/>
                  </a:cubicBezTo>
                  <a:cubicBezTo>
                    <a:pt x="85" y="77"/>
                    <a:pt x="85" y="77"/>
                    <a:pt x="85" y="77"/>
                  </a:cubicBezTo>
                  <a:cubicBezTo>
                    <a:pt x="81" y="83"/>
                    <a:pt x="76" y="87"/>
                    <a:pt x="70" y="90"/>
                  </a:cubicBezTo>
                  <a:cubicBezTo>
                    <a:pt x="64" y="93"/>
                    <a:pt x="56" y="94"/>
                    <a:pt x="48" y="94"/>
                  </a:cubicBezTo>
                  <a:close/>
                  <a:moveTo>
                    <a:pt x="65" y="40"/>
                  </a:moveTo>
                  <a:cubicBezTo>
                    <a:pt x="64" y="34"/>
                    <a:pt x="62" y="29"/>
                    <a:pt x="59" y="26"/>
                  </a:cubicBezTo>
                  <a:cubicBezTo>
                    <a:pt x="55" y="22"/>
                    <a:pt x="51" y="20"/>
                    <a:pt x="46" y="20"/>
                  </a:cubicBezTo>
                  <a:cubicBezTo>
                    <a:pt x="40" y="20"/>
                    <a:pt x="36" y="22"/>
                    <a:pt x="32" y="25"/>
                  </a:cubicBezTo>
                  <a:cubicBezTo>
                    <a:pt x="29" y="29"/>
                    <a:pt x="27" y="34"/>
                    <a:pt x="26" y="40"/>
                  </a:cubicBezTo>
                  <a:lnTo>
                    <a:pt x="65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7" name="Freeform 17">
              <a:extLst>
                <a:ext uri="{FF2B5EF4-FFF2-40B4-BE49-F238E27FC236}">
                  <a16:creationId xmlns:a16="http://schemas.microsoft.com/office/drawing/2014/main" id="{A7E14CE7-C4DF-4909-AF70-1A3421CA3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" y="2419"/>
              <a:ext cx="122" cy="244"/>
            </a:xfrm>
            <a:custGeom>
              <a:avLst/>
              <a:gdLst>
                <a:gd name="T0" fmla="*/ 37 w 58"/>
                <a:gd name="T1" fmla="*/ 116 h 116"/>
                <a:gd name="T2" fmla="*/ 27 w 58"/>
                <a:gd name="T3" fmla="*/ 115 h 116"/>
                <a:gd name="T4" fmla="*/ 18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1 h 116"/>
                <a:gd name="T38" fmla="*/ 49 w 58"/>
                <a:gd name="T39" fmla="*/ 114 h 116"/>
                <a:gd name="T40" fmla="*/ 37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7" y="116"/>
                  </a:moveTo>
                  <a:cubicBezTo>
                    <a:pt x="33" y="116"/>
                    <a:pt x="30" y="115"/>
                    <a:pt x="27" y="115"/>
                  </a:cubicBezTo>
                  <a:cubicBezTo>
                    <a:pt x="23" y="114"/>
                    <a:pt x="21" y="112"/>
                    <a:pt x="18" y="110"/>
                  </a:cubicBezTo>
                  <a:cubicBezTo>
                    <a:pt x="16" y="108"/>
                    <a:pt x="14" y="105"/>
                    <a:pt x="13" y="102"/>
                  </a:cubicBezTo>
                  <a:cubicBezTo>
                    <a:pt x="11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39" y="93"/>
                    <a:pt x="45" y="93"/>
                  </a:cubicBezTo>
                  <a:cubicBezTo>
                    <a:pt x="49" y="93"/>
                    <a:pt x="54" y="92"/>
                    <a:pt x="58" y="90"/>
                  </a:cubicBezTo>
                  <a:cubicBezTo>
                    <a:pt x="58" y="111"/>
                    <a:pt x="58" y="111"/>
                    <a:pt x="58" y="111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5" y="115"/>
                    <a:pt x="42" y="116"/>
                    <a:pt x="37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8" name="Freeform 18">
              <a:extLst>
                <a:ext uri="{FF2B5EF4-FFF2-40B4-BE49-F238E27FC236}">
                  <a16:creationId xmlns:a16="http://schemas.microsoft.com/office/drawing/2014/main" id="{9C2D4540-C3B6-4008-8D47-098837E761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7" y="2463"/>
              <a:ext cx="115" cy="196"/>
            </a:xfrm>
            <a:custGeom>
              <a:avLst/>
              <a:gdLst>
                <a:gd name="T0" fmla="*/ 0 w 55"/>
                <a:gd name="T1" fmla="*/ 2 h 93"/>
                <a:gd name="T2" fmla="*/ 26 w 55"/>
                <a:gd name="T3" fmla="*/ 2 h 93"/>
                <a:gd name="T4" fmla="*/ 26 w 55"/>
                <a:gd name="T5" fmla="*/ 21 h 93"/>
                <a:gd name="T6" fmla="*/ 36 w 55"/>
                <a:gd name="T7" fmla="*/ 6 h 93"/>
                <a:gd name="T8" fmla="*/ 55 w 55"/>
                <a:gd name="T9" fmla="*/ 1 h 93"/>
                <a:gd name="T10" fmla="*/ 55 w 55"/>
                <a:gd name="T11" fmla="*/ 28 h 93"/>
                <a:gd name="T12" fmla="*/ 53 w 55"/>
                <a:gd name="T13" fmla="*/ 28 h 93"/>
                <a:gd name="T14" fmla="*/ 33 w 55"/>
                <a:gd name="T15" fmla="*/ 35 h 93"/>
                <a:gd name="T16" fmla="*/ 26 w 55"/>
                <a:gd name="T17" fmla="*/ 60 h 93"/>
                <a:gd name="T18" fmla="*/ 26 w 55"/>
                <a:gd name="T19" fmla="*/ 93 h 93"/>
                <a:gd name="T20" fmla="*/ 0 w 55"/>
                <a:gd name="T21" fmla="*/ 93 h 93"/>
                <a:gd name="T22" fmla="*/ 0 w 55"/>
                <a:gd name="T23" fmla="*/ 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93">
                  <a:moveTo>
                    <a:pt x="0" y="2"/>
                  </a:moveTo>
                  <a:cubicBezTo>
                    <a:pt x="26" y="2"/>
                    <a:pt x="26" y="2"/>
                    <a:pt x="26" y="2"/>
                  </a:cubicBezTo>
                  <a:cubicBezTo>
                    <a:pt x="26" y="21"/>
                    <a:pt x="26" y="21"/>
                    <a:pt x="26" y="21"/>
                  </a:cubicBezTo>
                  <a:cubicBezTo>
                    <a:pt x="28" y="15"/>
                    <a:pt x="32" y="10"/>
                    <a:pt x="36" y="6"/>
                  </a:cubicBezTo>
                  <a:cubicBezTo>
                    <a:pt x="41" y="2"/>
                    <a:pt x="47" y="0"/>
                    <a:pt x="55" y="1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45" y="28"/>
                    <a:pt x="38" y="30"/>
                    <a:pt x="33" y="35"/>
                  </a:cubicBezTo>
                  <a:cubicBezTo>
                    <a:pt x="28" y="41"/>
                    <a:pt x="26" y="49"/>
                    <a:pt x="26" y="60"/>
                  </a:cubicBezTo>
                  <a:cubicBezTo>
                    <a:pt x="26" y="93"/>
                    <a:pt x="26" y="93"/>
                    <a:pt x="26" y="93"/>
                  </a:cubicBezTo>
                  <a:cubicBezTo>
                    <a:pt x="0" y="93"/>
                    <a:pt x="0" y="93"/>
                    <a:pt x="0" y="93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9" name="Freeform 19">
              <a:extLst>
                <a:ext uri="{FF2B5EF4-FFF2-40B4-BE49-F238E27FC236}">
                  <a16:creationId xmlns:a16="http://schemas.microsoft.com/office/drawing/2014/main" id="{4CA4D6DA-AE44-4854-8A35-4143202CE9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75" y="2465"/>
              <a:ext cx="176" cy="198"/>
            </a:xfrm>
            <a:custGeom>
              <a:avLst/>
              <a:gdLst>
                <a:gd name="T0" fmla="*/ 32 w 84"/>
                <a:gd name="T1" fmla="*/ 94 h 94"/>
                <a:gd name="T2" fmla="*/ 19 w 84"/>
                <a:gd name="T3" fmla="*/ 92 h 94"/>
                <a:gd name="T4" fmla="*/ 9 w 84"/>
                <a:gd name="T5" fmla="*/ 87 h 94"/>
                <a:gd name="T6" fmla="*/ 3 w 84"/>
                <a:gd name="T7" fmla="*/ 78 h 94"/>
                <a:gd name="T8" fmla="*/ 0 w 84"/>
                <a:gd name="T9" fmla="*/ 66 h 94"/>
                <a:gd name="T10" fmla="*/ 0 w 84"/>
                <a:gd name="T11" fmla="*/ 66 h 94"/>
                <a:gd name="T12" fmla="*/ 3 w 84"/>
                <a:gd name="T13" fmla="*/ 53 h 94"/>
                <a:gd name="T14" fmla="*/ 11 w 84"/>
                <a:gd name="T15" fmla="*/ 44 h 94"/>
                <a:gd name="T16" fmla="*/ 22 w 84"/>
                <a:gd name="T17" fmla="*/ 39 h 94"/>
                <a:gd name="T18" fmla="*/ 37 w 84"/>
                <a:gd name="T19" fmla="*/ 37 h 94"/>
                <a:gd name="T20" fmla="*/ 49 w 84"/>
                <a:gd name="T21" fmla="*/ 38 h 94"/>
                <a:gd name="T22" fmla="*/ 59 w 84"/>
                <a:gd name="T23" fmla="*/ 41 h 94"/>
                <a:gd name="T24" fmla="*/ 59 w 84"/>
                <a:gd name="T25" fmla="*/ 39 h 94"/>
                <a:gd name="T26" fmla="*/ 54 w 84"/>
                <a:gd name="T27" fmla="*/ 27 h 94"/>
                <a:gd name="T28" fmla="*/ 40 w 84"/>
                <a:gd name="T29" fmla="*/ 22 h 94"/>
                <a:gd name="T30" fmla="*/ 27 w 84"/>
                <a:gd name="T31" fmla="*/ 24 h 94"/>
                <a:gd name="T32" fmla="*/ 15 w 84"/>
                <a:gd name="T33" fmla="*/ 27 h 94"/>
                <a:gd name="T34" fmla="*/ 8 w 84"/>
                <a:gd name="T35" fmla="*/ 8 h 94"/>
                <a:gd name="T36" fmla="*/ 24 w 84"/>
                <a:gd name="T37" fmla="*/ 2 h 94"/>
                <a:gd name="T38" fmla="*/ 43 w 84"/>
                <a:gd name="T39" fmla="*/ 0 h 94"/>
                <a:gd name="T40" fmla="*/ 62 w 84"/>
                <a:gd name="T41" fmla="*/ 3 h 94"/>
                <a:gd name="T42" fmla="*/ 74 w 84"/>
                <a:gd name="T43" fmla="*/ 11 h 94"/>
                <a:gd name="T44" fmla="*/ 82 w 84"/>
                <a:gd name="T45" fmla="*/ 23 h 94"/>
                <a:gd name="T46" fmla="*/ 84 w 84"/>
                <a:gd name="T47" fmla="*/ 40 h 94"/>
                <a:gd name="T48" fmla="*/ 84 w 84"/>
                <a:gd name="T49" fmla="*/ 92 h 94"/>
                <a:gd name="T50" fmla="*/ 59 w 84"/>
                <a:gd name="T51" fmla="*/ 92 h 94"/>
                <a:gd name="T52" fmla="*/ 59 w 84"/>
                <a:gd name="T53" fmla="*/ 83 h 94"/>
                <a:gd name="T54" fmla="*/ 48 w 84"/>
                <a:gd name="T55" fmla="*/ 91 h 94"/>
                <a:gd name="T56" fmla="*/ 32 w 84"/>
                <a:gd name="T57" fmla="*/ 94 h 94"/>
                <a:gd name="T58" fmla="*/ 39 w 84"/>
                <a:gd name="T59" fmla="*/ 76 h 94"/>
                <a:gd name="T60" fmla="*/ 54 w 84"/>
                <a:gd name="T61" fmla="*/ 72 h 94"/>
                <a:gd name="T62" fmla="*/ 60 w 84"/>
                <a:gd name="T63" fmla="*/ 60 h 94"/>
                <a:gd name="T64" fmla="*/ 60 w 84"/>
                <a:gd name="T65" fmla="*/ 56 h 94"/>
                <a:gd name="T66" fmla="*/ 52 w 84"/>
                <a:gd name="T67" fmla="*/ 53 h 94"/>
                <a:gd name="T68" fmla="*/ 43 w 84"/>
                <a:gd name="T69" fmla="*/ 52 h 94"/>
                <a:gd name="T70" fmla="*/ 30 w 84"/>
                <a:gd name="T71" fmla="*/ 56 h 94"/>
                <a:gd name="T72" fmla="*/ 25 w 84"/>
                <a:gd name="T73" fmla="*/ 65 h 94"/>
                <a:gd name="T74" fmla="*/ 25 w 84"/>
                <a:gd name="T75" fmla="*/ 65 h 94"/>
                <a:gd name="T76" fmla="*/ 29 w 84"/>
                <a:gd name="T77" fmla="*/ 73 h 94"/>
                <a:gd name="T78" fmla="*/ 39 w 84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4" h="94">
                  <a:moveTo>
                    <a:pt x="32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6" y="91"/>
                    <a:pt x="12" y="89"/>
                    <a:pt x="9" y="87"/>
                  </a:cubicBezTo>
                  <a:cubicBezTo>
                    <a:pt x="7" y="85"/>
                    <a:pt x="5" y="82"/>
                    <a:pt x="3" y="78"/>
                  </a:cubicBezTo>
                  <a:cubicBezTo>
                    <a:pt x="1" y="75"/>
                    <a:pt x="0" y="71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9"/>
                    <a:pt x="7" y="46"/>
                    <a:pt x="11" y="44"/>
                  </a:cubicBezTo>
                  <a:cubicBezTo>
                    <a:pt x="14" y="42"/>
                    <a:pt x="18" y="40"/>
                    <a:pt x="22" y="39"/>
                  </a:cubicBezTo>
                  <a:cubicBezTo>
                    <a:pt x="27" y="37"/>
                    <a:pt x="32" y="37"/>
                    <a:pt x="37" y="37"/>
                  </a:cubicBezTo>
                  <a:cubicBezTo>
                    <a:pt x="42" y="37"/>
                    <a:pt x="46" y="37"/>
                    <a:pt x="49" y="38"/>
                  </a:cubicBezTo>
                  <a:cubicBezTo>
                    <a:pt x="53" y="39"/>
                    <a:pt x="56" y="39"/>
                    <a:pt x="59" y="41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4"/>
                    <a:pt x="58" y="29"/>
                    <a:pt x="54" y="27"/>
                  </a:cubicBezTo>
                  <a:cubicBezTo>
                    <a:pt x="51" y="24"/>
                    <a:pt x="46" y="22"/>
                    <a:pt x="40" y="22"/>
                  </a:cubicBezTo>
                  <a:cubicBezTo>
                    <a:pt x="35" y="22"/>
                    <a:pt x="30" y="23"/>
                    <a:pt x="27" y="24"/>
                  </a:cubicBezTo>
                  <a:cubicBezTo>
                    <a:pt x="23" y="24"/>
                    <a:pt x="19" y="26"/>
                    <a:pt x="15" y="2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3" y="6"/>
                    <a:pt x="18" y="4"/>
                    <a:pt x="24" y="2"/>
                  </a:cubicBezTo>
                  <a:cubicBezTo>
                    <a:pt x="29" y="1"/>
                    <a:pt x="36" y="0"/>
                    <a:pt x="43" y="0"/>
                  </a:cubicBezTo>
                  <a:cubicBezTo>
                    <a:pt x="51" y="0"/>
                    <a:pt x="57" y="1"/>
                    <a:pt x="62" y="3"/>
                  </a:cubicBezTo>
                  <a:cubicBezTo>
                    <a:pt x="67" y="5"/>
                    <a:pt x="71" y="7"/>
                    <a:pt x="74" y="11"/>
                  </a:cubicBezTo>
                  <a:cubicBezTo>
                    <a:pt x="78" y="14"/>
                    <a:pt x="80" y="18"/>
                    <a:pt x="82" y="23"/>
                  </a:cubicBezTo>
                  <a:cubicBezTo>
                    <a:pt x="83" y="28"/>
                    <a:pt x="84" y="33"/>
                    <a:pt x="84" y="40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9" y="92"/>
                    <a:pt x="59" y="92"/>
                    <a:pt x="59" y="92"/>
                  </a:cubicBezTo>
                  <a:cubicBezTo>
                    <a:pt x="59" y="83"/>
                    <a:pt x="59" y="83"/>
                    <a:pt x="59" y="83"/>
                  </a:cubicBezTo>
                  <a:cubicBezTo>
                    <a:pt x="56" y="86"/>
                    <a:pt x="52" y="89"/>
                    <a:pt x="48" y="91"/>
                  </a:cubicBezTo>
                  <a:cubicBezTo>
                    <a:pt x="43" y="93"/>
                    <a:pt x="38" y="94"/>
                    <a:pt x="32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4" y="72"/>
                  </a:cubicBezTo>
                  <a:cubicBezTo>
                    <a:pt x="58" y="69"/>
                    <a:pt x="60" y="65"/>
                    <a:pt x="60" y="60"/>
                  </a:cubicBezTo>
                  <a:cubicBezTo>
                    <a:pt x="60" y="56"/>
                    <a:pt x="60" y="56"/>
                    <a:pt x="60" y="56"/>
                  </a:cubicBezTo>
                  <a:cubicBezTo>
                    <a:pt x="57" y="55"/>
                    <a:pt x="55" y="54"/>
                    <a:pt x="52" y="53"/>
                  </a:cubicBezTo>
                  <a:cubicBezTo>
                    <a:pt x="49" y="53"/>
                    <a:pt x="46" y="52"/>
                    <a:pt x="43" y="52"/>
                  </a:cubicBezTo>
                  <a:cubicBezTo>
                    <a:pt x="38" y="52"/>
                    <a:pt x="33" y="53"/>
                    <a:pt x="30" y="56"/>
                  </a:cubicBezTo>
                  <a:cubicBezTo>
                    <a:pt x="27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7" y="71"/>
                    <a:pt x="29" y="73"/>
                  </a:cubicBezTo>
                  <a:cubicBezTo>
                    <a:pt x="32" y="75"/>
                    <a:pt x="35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0" name="Freeform 20">
              <a:extLst>
                <a:ext uri="{FF2B5EF4-FFF2-40B4-BE49-F238E27FC236}">
                  <a16:creationId xmlns:a16="http://schemas.microsoft.com/office/drawing/2014/main" id="{8E31845E-B612-4D31-920C-C68225E654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93" y="2398"/>
              <a:ext cx="201" cy="265"/>
            </a:xfrm>
            <a:custGeom>
              <a:avLst/>
              <a:gdLst>
                <a:gd name="T0" fmla="*/ 41 w 96"/>
                <a:gd name="T1" fmla="*/ 126 h 126"/>
                <a:gd name="T2" fmla="*/ 26 w 96"/>
                <a:gd name="T3" fmla="*/ 123 h 126"/>
                <a:gd name="T4" fmla="*/ 13 w 96"/>
                <a:gd name="T5" fmla="*/ 114 h 126"/>
                <a:gd name="T6" fmla="*/ 3 w 96"/>
                <a:gd name="T7" fmla="*/ 99 h 126"/>
                <a:gd name="T8" fmla="*/ 0 w 96"/>
                <a:gd name="T9" fmla="*/ 79 h 126"/>
                <a:gd name="T10" fmla="*/ 0 w 96"/>
                <a:gd name="T11" fmla="*/ 79 h 126"/>
                <a:gd name="T12" fmla="*/ 3 w 96"/>
                <a:gd name="T13" fmla="*/ 58 h 126"/>
                <a:gd name="T14" fmla="*/ 13 w 96"/>
                <a:gd name="T15" fmla="*/ 44 h 126"/>
                <a:gd name="T16" fmla="*/ 26 w 96"/>
                <a:gd name="T17" fmla="*/ 35 h 126"/>
                <a:gd name="T18" fmla="*/ 41 w 96"/>
                <a:gd name="T19" fmla="*/ 32 h 126"/>
                <a:gd name="T20" fmla="*/ 58 w 96"/>
                <a:gd name="T21" fmla="*/ 36 h 126"/>
                <a:gd name="T22" fmla="*/ 70 w 96"/>
                <a:gd name="T23" fmla="*/ 45 h 126"/>
                <a:gd name="T24" fmla="*/ 70 w 96"/>
                <a:gd name="T25" fmla="*/ 0 h 126"/>
                <a:gd name="T26" fmla="*/ 96 w 96"/>
                <a:gd name="T27" fmla="*/ 0 h 126"/>
                <a:gd name="T28" fmla="*/ 96 w 96"/>
                <a:gd name="T29" fmla="*/ 124 h 126"/>
                <a:gd name="T30" fmla="*/ 70 w 96"/>
                <a:gd name="T31" fmla="*/ 124 h 126"/>
                <a:gd name="T32" fmla="*/ 70 w 96"/>
                <a:gd name="T33" fmla="*/ 111 h 126"/>
                <a:gd name="T34" fmla="*/ 58 w 96"/>
                <a:gd name="T35" fmla="*/ 122 h 126"/>
                <a:gd name="T36" fmla="*/ 41 w 96"/>
                <a:gd name="T37" fmla="*/ 126 h 126"/>
                <a:gd name="T38" fmla="*/ 48 w 96"/>
                <a:gd name="T39" fmla="*/ 104 h 126"/>
                <a:gd name="T40" fmla="*/ 57 w 96"/>
                <a:gd name="T41" fmla="*/ 102 h 126"/>
                <a:gd name="T42" fmla="*/ 64 w 96"/>
                <a:gd name="T43" fmla="*/ 97 h 126"/>
                <a:gd name="T44" fmla="*/ 68 w 96"/>
                <a:gd name="T45" fmla="*/ 89 h 126"/>
                <a:gd name="T46" fmla="*/ 70 w 96"/>
                <a:gd name="T47" fmla="*/ 79 h 126"/>
                <a:gd name="T48" fmla="*/ 70 w 96"/>
                <a:gd name="T49" fmla="*/ 79 h 126"/>
                <a:gd name="T50" fmla="*/ 68 w 96"/>
                <a:gd name="T51" fmla="*/ 68 h 126"/>
                <a:gd name="T52" fmla="*/ 64 w 96"/>
                <a:gd name="T53" fmla="*/ 60 h 126"/>
                <a:gd name="T54" fmla="*/ 57 w 96"/>
                <a:gd name="T55" fmla="*/ 55 h 126"/>
                <a:gd name="T56" fmla="*/ 48 w 96"/>
                <a:gd name="T57" fmla="*/ 53 h 126"/>
                <a:gd name="T58" fmla="*/ 39 w 96"/>
                <a:gd name="T59" fmla="*/ 55 h 126"/>
                <a:gd name="T60" fmla="*/ 32 w 96"/>
                <a:gd name="T61" fmla="*/ 60 h 126"/>
                <a:gd name="T62" fmla="*/ 28 w 96"/>
                <a:gd name="T63" fmla="*/ 68 h 126"/>
                <a:gd name="T64" fmla="*/ 26 w 96"/>
                <a:gd name="T65" fmla="*/ 79 h 126"/>
                <a:gd name="T66" fmla="*/ 26 w 96"/>
                <a:gd name="T67" fmla="*/ 79 h 126"/>
                <a:gd name="T68" fmla="*/ 28 w 96"/>
                <a:gd name="T69" fmla="*/ 89 h 126"/>
                <a:gd name="T70" fmla="*/ 32 w 96"/>
                <a:gd name="T71" fmla="*/ 97 h 126"/>
                <a:gd name="T72" fmla="*/ 39 w 96"/>
                <a:gd name="T73" fmla="*/ 102 h 126"/>
                <a:gd name="T74" fmla="*/ 48 w 96"/>
                <a:gd name="T75" fmla="*/ 104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6" h="126">
                  <a:moveTo>
                    <a:pt x="41" y="126"/>
                  </a:moveTo>
                  <a:cubicBezTo>
                    <a:pt x="36" y="126"/>
                    <a:pt x="31" y="125"/>
                    <a:pt x="26" y="123"/>
                  </a:cubicBezTo>
                  <a:cubicBezTo>
                    <a:pt x="21" y="121"/>
                    <a:pt x="16" y="118"/>
                    <a:pt x="13" y="114"/>
                  </a:cubicBezTo>
                  <a:cubicBezTo>
                    <a:pt x="9" y="110"/>
                    <a:pt x="6" y="105"/>
                    <a:pt x="3" y="99"/>
                  </a:cubicBezTo>
                  <a:cubicBezTo>
                    <a:pt x="1" y="93"/>
                    <a:pt x="0" y="87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1"/>
                    <a:pt x="1" y="64"/>
                    <a:pt x="3" y="58"/>
                  </a:cubicBezTo>
                  <a:cubicBezTo>
                    <a:pt x="6" y="53"/>
                    <a:pt x="9" y="48"/>
                    <a:pt x="13" y="44"/>
                  </a:cubicBezTo>
                  <a:cubicBezTo>
                    <a:pt x="16" y="40"/>
                    <a:pt x="21" y="37"/>
                    <a:pt x="26" y="35"/>
                  </a:cubicBezTo>
                  <a:cubicBezTo>
                    <a:pt x="31" y="33"/>
                    <a:pt x="36" y="32"/>
                    <a:pt x="41" y="32"/>
                  </a:cubicBezTo>
                  <a:cubicBezTo>
                    <a:pt x="48" y="32"/>
                    <a:pt x="54" y="33"/>
                    <a:pt x="58" y="36"/>
                  </a:cubicBezTo>
                  <a:cubicBezTo>
                    <a:pt x="63" y="39"/>
                    <a:pt x="67" y="42"/>
                    <a:pt x="70" y="45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96" y="0"/>
                    <a:pt x="96" y="0"/>
                    <a:pt x="96" y="0"/>
                  </a:cubicBezTo>
                  <a:cubicBezTo>
                    <a:pt x="96" y="124"/>
                    <a:pt x="96" y="124"/>
                    <a:pt x="96" y="124"/>
                  </a:cubicBezTo>
                  <a:cubicBezTo>
                    <a:pt x="70" y="124"/>
                    <a:pt x="70" y="124"/>
                    <a:pt x="70" y="124"/>
                  </a:cubicBezTo>
                  <a:cubicBezTo>
                    <a:pt x="70" y="111"/>
                    <a:pt x="70" y="111"/>
                    <a:pt x="70" y="111"/>
                  </a:cubicBezTo>
                  <a:cubicBezTo>
                    <a:pt x="67" y="116"/>
                    <a:pt x="63" y="119"/>
                    <a:pt x="58" y="122"/>
                  </a:cubicBezTo>
                  <a:cubicBezTo>
                    <a:pt x="54" y="125"/>
                    <a:pt x="48" y="126"/>
                    <a:pt x="41" y="126"/>
                  </a:cubicBezTo>
                  <a:close/>
                  <a:moveTo>
                    <a:pt x="48" y="104"/>
                  </a:moveTo>
                  <a:cubicBezTo>
                    <a:pt x="51" y="104"/>
                    <a:pt x="54" y="104"/>
                    <a:pt x="57" y="102"/>
                  </a:cubicBezTo>
                  <a:cubicBezTo>
                    <a:pt x="59" y="101"/>
                    <a:pt x="62" y="100"/>
                    <a:pt x="64" y="97"/>
                  </a:cubicBezTo>
                  <a:cubicBezTo>
                    <a:pt x="65" y="95"/>
                    <a:pt x="67" y="92"/>
                    <a:pt x="68" y="89"/>
                  </a:cubicBezTo>
                  <a:cubicBezTo>
                    <a:pt x="69" y="86"/>
                    <a:pt x="70" y="83"/>
                    <a:pt x="70" y="79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0" y="75"/>
                    <a:pt x="69" y="71"/>
                    <a:pt x="68" y="68"/>
                  </a:cubicBezTo>
                  <a:cubicBezTo>
                    <a:pt x="67" y="65"/>
                    <a:pt x="65" y="63"/>
                    <a:pt x="64" y="60"/>
                  </a:cubicBezTo>
                  <a:cubicBezTo>
                    <a:pt x="62" y="58"/>
                    <a:pt x="59" y="56"/>
                    <a:pt x="57" y="55"/>
                  </a:cubicBezTo>
                  <a:cubicBezTo>
                    <a:pt x="54" y="54"/>
                    <a:pt x="51" y="53"/>
                    <a:pt x="48" y="53"/>
                  </a:cubicBezTo>
                  <a:cubicBezTo>
                    <a:pt x="45" y="53"/>
                    <a:pt x="42" y="54"/>
                    <a:pt x="39" y="55"/>
                  </a:cubicBezTo>
                  <a:cubicBezTo>
                    <a:pt x="37" y="56"/>
                    <a:pt x="34" y="58"/>
                    <a:pt x="32" y="60"/>
                  </a:cubicBezTo>
                  <a:cubicBezTo>
                    <a:pt x="30" y="63"/>
                    <a:pt x="29" y="65"/>
                    <a:pt x="28" y="68"/>
                  </a:cubicBezTo>
                  <a:cubicBezTo>
                    <a:pt x="26" y="71"/>
                    <a:pt x="26" y="75"/>
                    <a:pt x="26" y="79"/>
                  </a:cubicBezTo>
                  <a:cubicBezTo>
                    <a:pt x="26" y="79"/>
                    <a:pt x="26" y="79"/>
                    <a:pt x="26" y="79"/>
                  </a:cubicBezTo>
                  <a:cubicBezTo>
                    <a:pt x="26" y="83"/>
                    <a:pt x="26" y="86"/>
                    <a:pt x="28" y="89"/>
                  </a:cubicBezTo>
                  <a:cubicBezTo>
                    <a:pt x="29" y="92"/>
                    <a:pt x="30" y="95"/>
                    <a:pt x="32" y="97"/>
                  </a:cubicBezTo>
                  <a:cubicBezTo>
                    <a:pt x="34" y="100"/>
                    <a:pt x="37" y="101"/>
                    <a:pt x="39" y="102"/>
                  </a:cubicBezTo>
                  <a:cubicBezTo>
                    <a:pt x="42" y="104"/>
                    <a:pt x="45" y="104"/>
                    <a:pt x="48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1" name="Freeform 21">
              <a:extLst>
                <a:ext uri="{FF2B5EF4-FFF2-40B4-BE49-F238E27FC236}">
                  <a16:creationId xmlns:a16="http://schemas.microsoft.com/office/drawing/2014/main" id="{62C2747D-40D4-47CF-BBE3-75BEDD78F65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38" y="2465"/>
              <a:ext cx="186" cy="198"/>
            </a:xfrm>
            <a:custGeom>
              <a:avLst/>
              <a:gdLst>
                <a:gd name="T0" fmla="*/ 47 w 89"/>
                <a:gd name="T1" fmla="*/ 94 h 94"/>
                <a:gd name="T2" fmla="*/ 28 w 89"/>
                <a:gd name="T3" fmla="*/ 91 h 94"/>
                <a:gd name="T4" fmla="*/ 13 w 89"/>
                <a:gd name="T5" fmla="*/ 81 h 94"/>
                <a:gd name="T6" fmla="*/ 3 w 89"/>
                <a:gd name="T7" fmla="*/ 67 h 94"/>
                <a:gd name="T8" fmla="*/ 0 w 89"/>
                <a:gd name="T9" fmla="*/ 47 h 94"/>
                <a:gd name="T10" fmla="*/ 0 w 89"/>
                <a:gd name="T11" fmla="*/ 47 h 94"/>
                <a:gd name="T12" fmla="*/ 3 w 89"/>
                <a:gd name="T13" fmla="*/ 29 h 94"/>
                <a:gd name="T14" fmla="*/ 12 w 89"/>
                <a:gd name="T15" fmla="*/ 14 h 94"/>
                <a:gd name="T16" fmla="*/ 27 w 89"/>
                <a:gd name="T17" fmla="*/ 3 h 94"/>
                <a:gd name="T18" fmla="*/ 45 w 89"/>
                <a:gd name="T19" fmla="*/ 0 h 94"/>
                <a:gd name="T20" fmla="*/ 65 w 89"/>
                <a:gd name="T21" fmla="*/ 4 h 94"/>
                <a:gd name="T22" fmla="*/ 78 w 89"/>
                <a:gd name="T23" fmla="*/ 15 h 94"/>
                <a:gd name="T24" fmla="*/ 86 w 89"/>
                <a:gd name="T25" fmla="*/ 30 h 94"/>
                <a:gd name="T26" fmla="*/ 89 w 89"/>
                <a:gd name="T27" fmla="*/ 49 h 94"/>
                <a:gd name="T28" fmla="*/ 89 w 89"/>
                <a:gd name="T29" fmla="*/ 52 h 94"/>
                <a:gd name="T30" fmla="*/ 89 w 89"/>
                <a:gd name="T31" fmla="*/ 56 h 94"/>
                <a:gd name="T32" fmla="*/ 25 w 89"/>
                <a:gd name="T33" fmla="*/ 56 h 94"/>
                <a:gd name="T34" fmla="*/ 33 w 89"/>
                <a:gd name="T35" fmla="*/ 69 h 94"/>
                <a:gd name="T36" fmla="*/ 48 w 89"/>
                <a:gd name="T37" fmla="*/ 74 h 94"/>
                <a:gd name="T38" fmla="*/ 59 w 89"/>
                <a:gd name="T39" fmla="*/ 72 h 94"/>
                <a:gd name="T40" fmla="*/ 70 w 89"/>
                <a:gd name="T41" fmla="*/ 64 h 94"/>
                <a:gd name="T42" fmla="*/ 85 w 89"/>
                <a:gd name="T43" fmla="*/ 78 h 94"/>
                <a:gd name="T44" fmla="*/ 69 w 89"/>
                <a:gd name="T45" fmla="*/ 90 h 94"/>
                <a:gd name="T46" fmla="*/ 47 w 89"/>
                <a:gd name="T47" fmla="*/ 94 h 94"/>
                <a:gd name="T48" fmla="*/ 64 w 89"/>
                <a:gd name="T49" fmla="*/ 40 h 94"/>
                <a:gd name="T50" fmla="*/ 58 w 89"/>
                <a:gd name="T51" fmla="*/ 26 h 94"/>
                <a:gd name="T52" fmla="*/ 45 w 89"/>
                <a:gd name="T53" fmla="*/ 20 h 94"/>
                <a:gd name="T54" fmla="*/ 32 w 89"/>
                <a:gd name="T55" fmla="*/ 26 h 94"/>
                <a:gd name="T56" fmla="*/ 25 w 89"/>
                <a:gd name="T57" fmla="*/ 40 h 94"/>
                <a:gd name="T58" fmla="*/ 64 w 89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9" h="94">
                  <a:moveTo>
                    <a:pt x="47" y="94"/>
                  </a:moveTo>
                  <a:cubicBezTo>
                    <a:pt x="41" y="94"/>
                    <a:pt x="34" y="93"/>
                    <a:pt x="28" y="91"/>
                  </a:cubicBezTo>
                  <a:cubicBezTo>
                    <a:pt x="23" y="89"/>
                    <a:pt x="18" y="85"/>
                    <a:pt x="13" y="81"/>
                  </a:cubicBezTo>
                  <a:cubicBezTo>
                    <a:pt x="9" y="77"/>
                    <a:pt x="6" y="72"/>
                    <a:pt x="3" y="67"/>
                  </a:cubicBezTo>
                  <a:cubicBezTo>
                    <a:pt x="1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1"/>
                    <a:pt x="1" y="34"/>
                    <a:pt x="3" y="29"/>
                  </a:cubicBezTo>
                  <a:cubicBezTo>
                    <a:pt x="5" y="23"/>
                    <a:pt x="8" y="18"/>
                    <a:pt x="12" y="14"/>
                  </a:cubicBezTo>
                  <a:cubicBezTo>
                    <a:pt x="16" y="9"/>
                    <a:pt x="21" y="6"/>
                    <a:pt x="27" y="3"/>
                  </a:cubicBezTo>
                  <a:cubicBezTo>
                    <a:pt x="32" y="1"/>
                    <a:pt x="38" y="0"/>
                    <a:pt x="45" y="0"/>
                  </a:cubicBezTo>
                  <a:cubicBezTo>
                    <a:pt x="52" y="0"/>
                    <a:pt x="59" y="1"/>
                    <a:pt x="65" y="4"/>
                  </a:cubicBezTo>
                  <a:cubicBezTo>
                    <a:pt x="70" y="7"/>
                    <a:pt x="75" y="10"/>
                    <a:pt x="78" y="15"/>
                  </a:cubicBezTo>
                  <a:cubicBezTo>
                    <a:pt x="82" y="19"/>
                    <a:pt x="85" y="24"/>
                    <a:pt x="86" y="30"/>
                  </a:cubicBezTo>
                  <a:cubicBezTo>
                    <a:pt x="88" y="36"/>
                    <a:pt x="89" y="43"/>
                    <a:pt x="89" y="49"/>
                  </a:cubicBezTo>
                  <a:cubicBezTo>
                    <a:pt x="89" y="50"/>
                    <a:pt x="89" y="51"/>
                    <a:pt x="89" y="52"/>
                  </a:cubicBezTo>
                  <a:cubicBezTo>
                    <a:pt x="89" y="53"/>
                    <a:pt x="89" y="55"/>
                    <a:pt x="89" y="56"/>
                  </a:cubicBezTo>
                  <a:cubicBezTo>
                    <a:pt x="25" y="56"/>
                    <a:pt x="25" y="56"/>
                    <a:pt x="25" y="56"/>
                  </a:cubicBezTo>
                  <a:cubicBezTo>
                    <a:pt x="27" y="62"/>
                    <a:pt x="29" y="66"/>
                    <a:pt x="33" y="69"/>
                  </a:cubicBezTo>
                  <a:cubicBezTo>
                    <a:pt x="37" y="72"/>
                    <a:pt x="42" y="74"/>
                    <a:pt x="48" y="74"/>
                  </a:cubicBezTo>
                  <a:cubicBezTo>
                    <a:pt x="52" y="74"/>
                    <a:pt x="56" y="73"/>
                    <a:pt x="59" y="72"/>
                  </a:cubicBezTo>
                  <a:cubicBezTo>
                    <a:pt x="63" y="70"/>
                    <a:pt x="66" y="68"/>
                    <a:pt x="70" y="64"/>
                  </a:cubicBezTo>
                  <a:cubicBezTo>
                    <a:pt x="85" y="78"/>
                    <a:pt x="85" y="78"/>
                    <a:pt x="85" y="78"/>
                  </a:cubicBezTo>
                  <a:cubicBezTo>
                    <a:pt x="80" y="83"/>
                    <a:pt x="75" y="87"/>
                    <a:pt x="69" y="90"/>
                  </a:cubicBezTo>
                  <a:cubicBezTo>
                    <a:pt x="63" y="93"/>
                    <a:pt x="56" y="94"/>
                    <a:pt x="47" y="94"/>
                  </a:cubicBezTo>
                  <a:close/>
                  <a:moveTo>
                    <a:pt x="64" y="40"/>
                  </a:moveTo>
                  <a:cubicBezTo>
                    <a:pt x="63" y="34"/>
                    <a:pt x="61" y="29"/>
                    <a:pt x="58" y="26"/>
                  </a:cubicBezTo>
                  <a:cubicBezTo>
                    <a:pt x="55" y="22"/>
                    <a:pt x="50" y="20"/>
                    <a:pt x="45" y="20"/>
                  </a:cubicBezTo>
                  <a:cubicBezTo>
                    <a:pt x="39" y="20"/>
                    <a:pt x="35" y="22"/>
                    <a:pt x="32" y="26"/>
                  </a:cubicBezTo>
                  <a:cubicBezTo>
                    <a:pt x="28" y="29"/>
                    <a:pt x="26" y="34"/>
                    <a:pt x="25" y="40"/>
                  </a:cubicBezTo>
                  <a:lnTo>
                    <a:pt x="6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2" name="Freeform 22">
              <a:extLst>
                <a:ext uri="{FF2B5EF4-FFF2-40B4-BE49-F238E27FC236}">
                  <a16:creationId xmlns:a16="http://schemas.microsoft.com/office/drawing/2014/main" id="{48739E35-BD74-460A-AAC2-7620DBEADBF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766" y="2398"/>
              <a:ext cx="57" cy="261"/>
            </a:xfrm>
            <a:custGeom>
              <a:avLst/>
              <a:gdLst>
                <a:gd name="T0" fmla="*/ 0 w 57"/>
                <a:gd name="T1" fmla="*/ 0 h 261"/>
                <a:gd name="T2" fmla="*/ 57 w 57"/>
                <a:gd name="T3" fmla="*/ 0 h 261"/>
                <a:gd name="T4" fmla="*/ 57 w 57"/>
                <a:gd name="T5" fmla="*/ 48 h 261"/>
                <a:gd name="T6" fmla="*/ 0 w 57"/>
                <a:gd name="T7" fmla="*/ 48 h 261"/>
                <a:gd name="T8" fmla="*/ 0 w 57"/>
                <a:gd name="T9" fmla="*/ 0 h 261"/>
                <a:gd name="T10" fmla="*/ 0 w 57"/>
                <a:gd name="T11" fmla="*/ 69 h 261"/>
                <a:gd name="T12" fmla="*/ 55 w 57"/>
                <a:gd name="T13" fmla="*/ 69 h 261"/>
                <a:gd name="T14" fmla="*/ 55 w 57"/>
                <a:gd name="T15" fmla="*/ 261 h 261"/>
                <a:gd name="T16" fmla="*/ 0 w 57"/>
                <a:gd name="T17" fmla="*/ 261 h 261"/>
                <a:gd name="T18" fmla="*/ 0 w 57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261">
                  <a:moveTo>
                    <a:pt x="0" y="0"/>
                  </a:moveTo>
                  <a:lnTo>
                    <a:pt x="57" y="0"/>
                  </a:lnTo>
                  <a:lnTo>
                    <a:pt x="57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0" y="69"/>
                  </a:moveTo>
                  <a:lnTo>
                    <a:pt x="55" y="69"/>
                  </a:lnTo>
                  <a:lnTo>
                    <a:pt x="55" y="261"/>
                  </a:lnTo>
                  <a:lnTo>
                    <a:pt x="0" y="261"/>
                  </a:lnTo>
                  <a:lnTo>
                    <a:pt x="0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3" name="Freeform 23">
              <a:extLst>
                <a:ext uri="{FF2B5EF4-FFF2-40B4-BE49-F238E27FC236}">
                  <a16:creationId xmlns:a16="http://schemas.microsoft.com/office/drawing/2014/main" id="{FF8543C6-25C8-493B-9898-865D0B70F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7" y="2465"/>
              <a:ext cx="176" cy="194"/>
            </a:xfrm>
            <a:custGeom>
              <a:avLst/>
              <a:gdLst>
                <a:gd name="T0" fmla="*/ 0 w 84"/>
                <a:gd name="T1" fmla="*/ 1 h 92"/>
                <a:gd name="T2" fmla="*/ 26 w 84"/>
                <a:gd name="T3" fmla="*/ 1 h 92"/>
                <a:gd name="T4" fmla="*/ 26 w 84"/>
                <a:gd name="T5" fmla="*/ 14 h 92"/>
                <a:gd name="T6" fmla="*/ 31 w 84"/>
                <a:gd name="T7" fmla="*/ 9 h 92"/>
                <a:gd name="T8" fmla="*/ 37 w 84"/>
                <a:gd name="T9" fmla="*/ 4 h 92"/>
                <a:gd name="T10" fmla="*/ 44 w 84"/>
                <a:gd name="T11" fmla="*/ 1 h 92"/>
                <a:gd name="T12" fmla="*/ 53 w 84"/>
                <a:gd name="T13" fmla="*/ 0 h 92"/>
                <a:gd name="T14" fmla="*/ 76 w 84"/>
                <a:gd name="T15" fmla="*/ 9 h 92"/>
                <a:gd name="T16" fmla="*/ 84 w 84"/>
                <a:gd name="T17" fmla="*/ 33 h 92"/>
                <a:gd name="T18" fmla="*/ 84 w 84"/>
                <a:gd name="T19" fmla="*/ 92 h 92"/>
                <a:gd name="T20" fmla="*/ 58 w 84"/>
                <a:gd name="T21" fmla="*/ 92 h 92"/>
                <a:gd name="T22" fmla="*/ 58 w 84"/>
                <a:gd name="T23" fmla="*/ 42 h 92"/>
                <a:gd name="T24" fmla="*/ 54 w 84"/>
                <a:gd name="T25" fmla="*/ 28 h 92"/>
                <a:gd name="T26" fmla="*/ 42 w 84"/>
                <a:gd name="T27" fmla="*/ 23 h 92"/>
                <a:gd name="T28" fmla="*/ 30 w 84"/>
                <a:gd name="T29" fmla="*/ 28 h 92"/>
                <a:gd name="T30" fmla="*/ 26 w 84"/>
                <a:gd name="T31" fmla="*/ 42 h 92"/>
                <a:gd name="T32" fmla="*/ 26 w 84"/>
                <a:gd name="T33" fmla="*/ 92 h 92"/>
                <a:gd name="T34" fmla="*/ 0 w 84"/>
                <a:gd name="T35" fmla="*/ 92 h 92"/>
                <a:gd name="T36" fmla="*/ 0 w 84"/>
                <a:gd name="T37" fmla="*/ 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4" h="92">
                  <a:moveTo>
                    <a:pt x="0" y="1"/>
                  </a:moveTo>
                  <a:cubicBezTo>
                    <a:pt x="26" y="1"/>
                    <a:pt x="26" y="1"/>
                    <a:pt x="26" y="1"/>
                  </a:cubicBezTo>
                  <a:cubicBezTo>
                    <a:pt x="26" y="14"/>
                    <a:pt x="26" y="14"/>
                    <a:pt x="26" y="14"/>
                  </a:cubicBezTo>
                  <a:cubicBezTo>
                    <a:pt x="28" y="13"/>
                    <a:pt x="29" y="11"/>
                    <a:pt x="31" y="9"/>
                  </a:cubicBezTo>
                  <a:cubicBezTo>
                    <a:pt x="33" y="7"/>
                    <a:pt x="35" y="6"/>
                    <a:pt x="37" y="4"/>
                  </a:cubicBezTo>
                  <a:cubicBezTo>
                    <a:pt x="39" y="3"/>
                    <a:pt x="41" y="2"/>
                    <a:pt x="44" y="1"/>
                  </a:cubicBezTo>
                  <a:cubicBezTo>
                    <a:pt x="47" y="0"/>
                    <a:pt x="50" y="0"/>
                    <a:pt x="53" y="0"/>
                  </a:cubicBezTo>
                  <a:cubicBezTo>
                    <a:pt x="63" y="0"/>
                    <a:pt x="70" y="3"/>
                    <a:pt x="76" y="9"/>
                  </a:cubicBezTo>
                  <a:cubicBezTo>
                    <a:pt x="81" y="15"/>
                    <a:pt x="84" y="23"/>
                    <a:pt x="84" y="33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8" y="92"/>
                    <a:pt x="58" y="92"/>
                    <a:pt x="58" y="92"/>
                  </a:cubicBezTo>
                  <a:cubicBezTo>
                    <a:pt x="58" y="42"/>
                    <a:pt x="58" y="42"/>
                    <a:pt x="58" y="42"/>
                  </a:cubicBezTo>
                  <a:cubicBezTo>
                    <a:pt x="58" y="36"/>
                    <a:pt x="57" y="31"/>
                    <a:pt x="54" y="28"/>
                  </a:cubicBezTo>
                  <a:cubicBezTo>
                    <a:pt x="51" y="25"/>
                    <a:pt x="47" y="23"/>
                    <a:pt x="42" y="23"/>
                  </a:cubicBezTo>
                  <a:cubicBezTo>
                    <a:pt x="37" y="23"/>
                    <a:pt x="33" y="25"/>
                    <a:pt x="30" y="28"/>
                  </a:cubicBezTo>
                  <a:cubicBezTo>
                    <a:pt x="28" y="31"/>
                    <a:pt x="26" y="36"/>
                    <a:pt x="26" y="42"/>
                  </a:cubicBezTo>
                  <a:cubicBezTo>
                    <a:pt x="26" y="92"/>
                    <a:pt x="26" y="92"/>
                    <a:pt x="26" y="92"/>
                  </a:cubicBezTo>
                  <a:cubicBezTo>
                    <a:pt x="0" y="92"/>
                    <a:pt x="0" y="92"/>
                    <a:pt x="0" y="92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4" name="Freeform 24">
              <a:extLst>
                <a:ext uri="{FF2B5EF4-FFF2-40B4-BE49-F238E27FC236}">
                  <a16:creationId xmlns:a16="http://schemas.microsoft.com/office/drawing/2014/main" id="{AA8880D3-74BA-4B01-9471-06CD3C0F28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05" y="2398"/>
              <a:ext cx="59" cy="261"/>
            </a:xfrm>
            <a:custGeom>
              <a:avLst/>
              <a:gdLst>
                <a:gd name="T0" fmla="*/ 0 w 59"/>
                <a:gd name="T1" fmla="*/ 0 h 261"/>
                <a:gd name="T2" fmla="*/ 59 w 59"/>
                <a:gd name="T3" fmla="*/ 0 h 261"/>
                <a:gd name="T4" fmla="*/ 59 w 59"/>
                <a:gd name="T5" fmla="*/ 48 h 261"/>
                <a:gd name="T6" fmla="*/ 0 w 59"/>
                <a:gd name="T7" fmla="*/ 48 h 261"/>
                <a:gd name="T8" fmla="*/ 0 w 59"/>
                <a:gd name="T9" fmla="*/ 0 h 261"/>
                <a:gd name="T10" fmla="*/ 3 w 59"/>
                <a:gd name="T11" fmla="*/ 69 h 261"/>
                <a:gd name="T12" fmla="*/ 57 w 59"/>
                <a:gd name="T13" fmla="*/ 69 h 261"/>
                <a:gd name="T14" fmla="*/ 57 w 59"/>
                <a:gd name="T15" fmla="*/ 261 h 261"/>
                <a:gd name="T16" fmla="*/ 3 w 59"/>
                <a:gd name="T17" fmla="*/ 261 h 261"/>
                <a:gd name="T18" fmla="*/ 3 w 59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261">
                  <a:moveTo>
                    <a:pt x="0" y="0"/>
                  </a:moveTo>
                  <a:lnTo>
                    <a:pt x="59" y="0"/>
                  </a:lnTo>
                  <a:lnTo>
                    <a:pt x="59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3" y="69"/>
                  </a:moveTo>
                  <a:lnTo>
                    <a:pt x="57" y="69"/>
                  </a:lnTo>
                  <a:lnTo>
                    <a:pt x="57" y="261"/>
                  </a:lnTo>
                  <a:lnTo>
                    <a:pt x="3" y="261"/>
                  </a:lnTo>
                  <a:lnTo>
                    <a:pt x="3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5" name="Freeform 25">
              <a:extLst>
                <a:ext uri="{FF2B5EF4-FFF2-40B4-BE49-F238E27FC236}">
                  <a16:creationId xmlns:a16="http://schemas.microsoft.com/office/drawing/2014/main" id="{8A6EB7FC-82BB-4E01-9D62-F2EE688D01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6" y="2419"/>
              <a:ext cx="121" cy="244"/>
            </a:xfrm>
            <a:custGeom>
              <a:avLst/>
              <a:gdLst>
                <a:gd name="T0" fmla="*/ 37 w 58"/>
                <a:gd name="T1" fmla="*/ 116 h 116"/>
                <a:gd name="T2" fmla="*/ 26 w 58"/>
                <a:gd name="T3" fmla="*/ 115 h 116"/>
                <a:gd name="T4" fmla="*/ 18 w 58"/>
                <a:gd name="T5" fmla="*/ 110 h 116"/>
                <a:gd name="T6" fmla="*/ 12 w 58"/>
                <a:gd name="T7" fmla="*/ 102 h 116"/>
                <a:gd name="T8" fmla="*/ 10 w 58"/>
                <a:gd name="T9" fmla="*/ 89 h 116"/>
                <a:gd name="T10" fmla="*/ 10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0 w 58"/>
                <a:gd name="T17" fmla="*/ 23 h 116"/>
                <a:gd name="T18" fmla="*/ 10 w 58"/>
                <a:gd name="T19" fmla="*/ 0 h 116"/>
                <a:gd name="T20" fmla="*/ 36 w 58"/>
                <a:gd name="T21" fmla="*/ 0 h 116"/>
                <a:gd name="T22" fmla="*/ 36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6 w 58"/>
                <a:gd name="T29" fmla="*/ 45 h 116"/>
                <a:gd name="T30" fmla="*/ 36 w 58"/>
                <a:gd name="T31" fmla="*/ 84 h 116"/>
                <a:gd name="T32" fmla="*/ 45 w 58"/>
                <a:gd name="T33" fmla="*/ 93 h 116"/>
                <a:gd name="T34" fmla="*/ 57 w 58"/>
                <a:gd name="T35" fmla="*/ 90 h 116"/>
                <a:gd name="T36" fmla="*/ 57 w 58"/>
                <a:gd name="T37" fmla="*/ 111 h 116"/>
                <a:gd name="T38" fmla="*/ 48 w 58"/>
                <a:gd name="T39" fmla="*/ 114 h 116"/>
                <a:gd name="T40" fmla="*/ 37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7" y="116"/>
                  </a:moveTo>
                  <a:cubicBezTo>
                    <a:pt x="33" y="116"/>
                    <a:pt x="29" y="115"/>
                    <a:pt x="26" y="115"/>
                  </a:cubicBezTo>
                  <a:cubicBezTo>
                    <a:pt x="23" y="114"/>
                    <a:pt x="20" y="112"/>
                    <a:pt x="18" y="110"/>
                  </a:cubicBezTo>
                  <a:cubicBezTo>
                    <a:pt x="15" y="108"/>
                    <a:pt x="14" y="105"/>
                    <a:pt x="12" y="102"/>
                  </a:cubicBezTo>
                  <a:cubicBezTo>
                    <a:pt x="11" y="98"/>
                    <a:pt x="10" y="94"/>
                    <a:pt x="10" y="89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23"/>
                    <a:pt x="36" y="23"/>
                    <a:pt x="36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6" y="45"/>
                    <a:pt x="36" y="45"/>
                    <a:pt x="36" y="45"/>
                  </a:cubicBezTo>
                  <a:cubicBezTo>
                    <a:pt x="36" y="84"/>
                    <a:pt x="36" y="84"/>
                    <a:pt x="36" y="84"/>
                  </a:cubicBezTo>
                  <a:cubicBezTo>
                    <a:pt x="36" y="90"/>
                    <a:pt x="39" y="93"/>
                    <a:pt x="45" y="93"/>
                  </a:cubicBezTo>
                  <a:cubicBezTo>
                    <a:pt x="49" y="93"/>
                    <a:pt x="53" y="92"/>
                    <a:pt x="57" y="90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4" y="112"/>
                    <a:pt x="51" y="113"/>
                    <a:pt x="48" y="114"/>
                  </a:cubicBezTo>
                  <a:cubicBezTo>
                    <a:pt x="45" y="115"/>
                    <a:pt x="41" y="116"/>
                    <a:pt x="37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6" name="Freeform 26">
              <a:extLst>
                <a:ext uri="{FF2B5EF4-FFF2-40B4-BE49-F238E27FC236}">
                  <a16:creationId xmlns:a16="http://schemas.microsoft.com/office/drawing/2014/main" id="{040F66A8-6F73-4844-8810-F3C3891232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73" y="2398"/>
              <a:ext cx="57" cy="261"/>
            </a:xfrm>
            <a:custGeom>
              <a:avLst/>
              <a:gdLst>
                <a:gd name="T0" fmla="*/ 0 w 57"/>
                <a:gd name="T1" fmla="*/ 0 h 261"/>
                <a:gd name="T2" fmla="*/ 57 w 57"/>
                <a:gd name="T3" fmla="*/ 0 h 261"/>
                <a:gd name="T4" fmla="*/ 57 w 57"/>
                <a:gd name="T5" fmla="*/ 48 h 261"/>
                <a:gd name="T6" fmla="*/ 0 w 57"/>
                <a:gd name="T7" fmla="*/ 48 h 261"/>
                <a:gd name="T8" fmla="*/ 0 w 57"/>
                <a:gd name="T9" fmla="*/ 0 h 261"/>
                <a:gd name="T10" fmla="*/ 2 w 57"/>
                <a:gd name="T11" fmla="*/ 69 h 261"/>
                <a:gd name="T12" fmla="*/ 55 w 57"/>
                <a:gd name="T13" fmla="*/ 69 h 261"/>
                <a:gd name="T14" fmla="*/ 55 w 57"/>
                <a:gd name="T15" fmla="*/ 261 h 261"/>
                <a:gd name="T16" fmla="*/ 2 w 57"/>
                <a:gd name="T17" fmla="*/ 261 h 261"/>
                <a:gd name="T18" fmla="*/ 2 w 57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261">
                  <a:moveTo>
                    <a:pt x="0" y="0"/>
                  </a:moveTo>
                  <a:lnTo>
                    <a:pt x="57" y="0"/>
                  </a:lnTo>
                  <a:lnTo>
                    <a:pt x="57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2" y="69"/>
                  </a:moveTo>
                  <a:lnTo>
                    <a:pt x="55" y="69"/>
                  </a:lnTo>
                  <a:lnTo>
                    <a:pt x="55" y="261"/>
                  </a:lnTo>
                  <a:lnTo>
                    <a:pt x="2" y="261"/>
                  </a:lnTo>
                  <a:lnTo>
                    <a:pt x="2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7" name="Freeform 27">
              <a:extLst>
                <a:ext uri="{FF2B5EF4-FFF2-40B4-BE49-F238E27FC236}">
                  <a16:creationId xmlns:a16="http://schemas.microsoft.com/office/drawing/2014/main" id="{34E3AEC5-9B0D-4ED6-A36C-CC8B305B70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74" y="2465"/>
              <a:ext cx="176" cy="198"/>
            </a:xfrm>
            <a:custGeom>
              <a:avLst/>
              <a:gdLst>
                <a:gd name="T0" fmla="*/ 31 w 84"/>
                <a:gd name="T1" fmla="*/ 94 h 94"/>
                <a:gd name="T2" fmla="*/ 19 w 84"/>
                <a:gd name="T3" fmla="*/ 92 h 94"/>
                <a:gd name="T4" fmla="*/ 9 w 84"/>
                <a:gd name="T5" fmla="*/ 87 h 94"/>
                <a:gd name="T6" fmla="*/ 3 w 84"/>
                <a:gd name="T7" fmla="*/ 78 h 94"/>
                <a:gd name="T8" fmla="*/ 0 w 84"/>
                <a:gd name="T9" fmla="*/ 66 h 94"/>
                <a:gd name="T10" fmla="*/ 0 w 84"/>
                <a:gd name="T11" fmla="*/ 66 h 94"/>
                <a:gd name="T12" fmla="*/ 3 w 84"/>
                <a:gd name="T13" fmla="*/ 53 h 94"/>
                <a:gd name="T14" fmla="*/ 10 w 84"/>
                <a:gd name="T15" fmla="*/ 44 h 94"/>
                <a:gd name="T16" fmla="*/ 22 w 84"/>
                <a:gd name="T17" fmla="*/ 39 h 94"/>
                <a:gd name="T18" fmla="*/ 37 w 84"/>
                <a:gd name="T19" fmla="*/ 37 h 94"/>
                <a:gd name="T20" fmla="*/ 49 w 84"/>
                <a:gd name="T21" fmla="*/ 38 h 94"/>
                <a:gd name="T22" fmla="*/ 59 w 84"/>
                <a:gd name="T23" fmla="*/ 41 h 94"/>
                <a:gd name="T24" fmla="*/ 59 w 84"/>
                <a:gd name="T25" fmla="*/ 39 h 94"/>
                <a:gd name="T26" fmla="*/ 54 w 84"/>
                <a:gd name="T27" fmla="*/ 27 h 94"/>
                <a:gd name="T28" fmla="*/ 39 w 84"/>
                <a:gd name="T29" fmla="*/ 22 h 94"/>
                <a:gd name="T30" fmla="*/ 26 w 84"/>
                <a:gd name="T31" fmla="*/ 24 h 94"/>
                <a:gd name="T32" fmla="*/ 14 w 84"/>
                <a:gd name="T33" fmla="*/ 27 h 94"/>
                <a:gd name="T34" fmla="*/ 8 w 84"/>
                <a:gd name="T35" fmla="*/ 8 h 94"/>
                <a:gd name="T36" fmla="*/ 24 w 84"/>
                <a:gd name="T37" fmla="*/ 2 h 94"/>
                <a:gd name="T38" fmla="*/ 43 w 84"/>
                <a:gd name="T39" fmla="*/ 0 h 94"/>
                <a:gd name="T40" fmla="*/ 62 w 84"/>
                <a:gd name="T41" fmla="*/ 3 h 94"/>
                <a:gd name="T42" fmla="*/ 74 w 84"/>
                <a:gd name="T43" fmla="*/ 11 h 94"/>
                <a:gd name="T44" fmla="*/ 81 w 84"/>
                <a:gd name="T45" fmla="*/ 23 h 94"/>
                <a:gd name="T46" fmla="*/ 84 w 84"/>
                <a:gd name="T47" fmla="*/ 40 h 94"/>
                <a:gd name="T48" fmla="*/ 84 w 84"/>
                <a:gd name="T49" fmla="*/ 92 h 94"/>
                <a:gd name="T50" fmla="*/ 59 w 84"/>
                <a:gd name="T51" fmla="*/ 92 h 94"/>
                <a:gd name="T52" fmla="*/ 59 w 84"/>
                <a:gd name="T53" fmla="*/ 83 h 94"/>
                <a:gd name="T54" fmla="*/ 47 w 84"/>
                <a:gd name="T55" fmla="*/ 91 h 94"/>
                <a:gd name="T56" fmla="*/ 31 w 84"/>
                <a:gd name="T57" fmla="*/ 94 h 94"/>
                <a:gd name="T58" fmla="*/ 39 w 84"/>
                <a:gd name="T59" fmla="*/ 76 h 94"/>
                <a:gd name="T60" fmla="*/ 54 w 84"/>
                <a:gd name="T61" fmla="*/ 72 h 94"/>
                <a:gd name="T62" fmla="*/ 59 w 84"/>
                <a:gd name="T63" fmla="*/ 60 h 94"/>
                <a:gd name="T64" fmla="*/ 59 w 84"/>
                <a:gd name="T65" fmla="*/ 56 h 94"/>
                <a:gd name="T66" fmla="*/ 52 w 84"/>
                <a:gd name="T67" fmla="*/ 53 h 94"/>
                <a:gd name="T68" fmla="*/ 43 w 84"/>
                <a:gd name="T69" fmla="*/ 52 h 94"/>
                <a:gd name="T70" fmla="*/ 30 w 84"/>
                <a:gd name="T71" fmla="*/ 56 h 94"/>
                <a:gd name="T72" fmla="*/ 25 w 84"/>
                <a:gd name="T73" fmla="*/ 65 h 94"/>
                <a:gd name="T74" fmla="*/ 25 w 84"/>
                <a:gd name="T75" fmla="*/ 65 h 94"/>
                <a:gd name="T76" fmla="*/ 29 w 84"/>
                <a:gd name="T77" fmla="*/ 73 h 94"/>
                <a:gd name="T78" fmla="*/ 39 w 84"/>
                <a:gd name="T79" fmla="*/ 7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84" h="94">
                  <a:moveTo>
                    <a:pt x="31" y="94"/>
                  </a:moveTo>
                  <a:cubicBezTo>
                    <a:pt x="27" y="94"/>
                    <a:pt x="23" y="93"/>
                    <a:pt x="19" y="92"/>
                  </a:cubicBezTo>
                  <a:cubicBezTo>
                    <a:pt x="15" y="91"/>
                    <a:pt x="12" y="89"/>
                    <a:pt x="9" y="87"/>
                  </a:cubicBezTo>
                  <a:cubicBezTo>
                    <a:pt x="6" y="85"/>
                    <a:pt x="4" y="82"/>
                    <a:pt x="3" y="78"/>
                  </a:cubicBezTo>
                  <a:cubicBezTo>
                    <a:pt x="1" y="75"/>
                    <a:pt x="0" y="71"/>
                    <a:pt x="0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1"/>
                    <a:pt x="1" y="57"/>
                    <a:pt x="3" y="53"/>
                  </a:cubicBezTo>
                  <a:cubicBezTo>
                    <a:pt x="5" y="49"/>
                    <a:pt x="7" y="46"/>
                    <a:pt x="10" y="44"/>
                  </a:cubicBezTo>
                  <a:cubicBezTo>
                    <a:pt x="14" y="42"/>
                    <a:pt x="17" y="40"/>
                    <a:pt x="22" y="39"/>
                  </a:cubicBezTo>
                  <a:cubicBezTo>
                    <a:pt x="26" y="37"/>
                    <a:pt x="31" y="37"/>
                    <a:pt x="37" y="37"/>
                  </a:cubicBezTo>
                  <a:cubicBezTo>
                    <a:pt x="41" y="37"/>
                    <a:pt x="45" y="37"/>
                    <a:pt x="49" y="38"/>
                  </a:cubicBezTo>
                  <a:cubicBezTo>
                    <a:pt x="52" y="39"/>
                    <a:pt x="56" y="39"/>
                    <a:pt x="59" y="41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4"/>
                    <a:pt x="57" y="29"/>
                    <a:pt x="54" y="27"/>
                  </a:cubicBezTo>
                  <a:cubicBezTo>
                    <a:pt x="51" y="24"/>
                    <a:pt x="46" y="22"/>
                    <a:pt x="39" y="22"/>
                  </a:cubicBezTo>
                  <a:cubicBezTo>
                    <a:pt x="34" y="22"/>
                    <a:pt x="30" y="23"/>
                    <a:pt x="26" y="24"/>
                  </a:cubicBezTo>
                  <a:cubicBezTo>
                    <a:pt x="23" y="24"/>
                    <a:pt x="19" y="26"/>
                    <a:pt x="14" y="27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3" y="6"/>
                    <a:pt x="18" y="4"/>
                    <a:pt x="24" y="2"/>
                  </a:cubicBezTo>
                  <a:cubicBezTo>
                    <a:pt x="29" y="1"/>
                    <a:pt x="35" y="0"/>
                    <a:pt x="43" y="0"/>
                  </a:cubicBezTo>
                  <a:cubicBezTo>
                    <a:pt x="50" y="0"/>
                    <a:pt x="56" y="1"/>
                    <a:pt x="62" y="3"/>
                  </a:cubicBezTo>
                  <a:cubicBezTo>
                    <a:pt x="66" y="5"/>
                    <a:pt x="71" y="7"/>
                    <a:pt x="74" y="11"/>
                  </a:cubicBezTo>
                  <a:cubicBezTo>
                    <a:pt x="77" y="14"/>
                    <a:pt x="80" y="18"/>
                    <a:pt x="81" y="23"/>
                  </a:cubicBezTo>
                  <a:cubicBezTo>
                    <a:pt x="83" y="28"/>
                    <a:pt x="84" y="33"/>
                    <a:pt x="84" y="40"/>
                  </a:cubicBezTo>
                  <a:cubicBezTo>
                    <a:pt x="84" y="92"/>
                    <a:pt x="84" y="92"/>
                    <a:pt x="84" y="92"/>
                  </a:cubicBezTo>
                  <a:cubicBezTo>
                    <a:pt x="59" y="92"/>
                    <a:pt x="59" y="92"/>
                    <a:pt x="59" y="92"/>
                  </a:cubicBezTo>
                  <a:cubicBezTo>
                    <a:pt x="59" y="83"/>
                    <a:pt x="59" y="83"/>
                    <a:pt x="59" y="83"/>
                  </a:cubicBezTo>
                  <a:cubicBezTo>
                    <a:pt x="56" y="86"/>
                    <a:pt x="52" y="89"/>
                    <a:pt x="47" y="91"/>
                  </a:cubicBezTo>
                  <a:cubicBezTo>
                    <a:pt x="43" y="93"/>
                    <a:pt x="38" y="94"/>
                    <a:pt x="31" y="94"/>
                  </a:cubicBezTo>
                  <a:close/>
                  <a:moveTo>
                    <a:pt x="39" y="76"/>
                  </a:moveTo>
                  <a:cubicBezTo>
                    <a:pt x="45" y="76"/>
                    <a:pt x="50" y="75"/>
                    <a:pt x="54" y="72"/>
                  </a:cubicBezTo>
                  <a:cubicBezTo>
                    <a:pt x="58" y="69"/>
                    <a:pt x="59" y="65"/>
                    <a:pt x="59" y="60"/>
                  </a:cubicBezTo>
                  <a:cubicBezTo>
                    <a:pt x="59" y="56"/>
                    <a:pt x="59" y="56"/>
                    <a:pt x="59" y="56"/>
                  </a:cubicBezTo>
                  <a:cubicBezTo>
                    <a:pt x="57" y="55"/>
                    <a:pt x="55" y="54"/>
                    <a:pt x="52" y="53"/>
                  </a:cubicBezTo>
                  <a:cubicBezTo>
                    <a:pt x="49" y="53"/>
                    <a:pt x="46" y="52"/>
                    <a:pt x="43" y="52"/>
                  </a:cubicBezTo>
                  <a:cubicBezTo>
                    <a:pt x="37" y="52"/>
                    <a:pt x="33" y="53"/>
                    <a:pt x="30" y="56"/>
                  </a:cubicBezTo>
                  <a:cubicBezTo>
                    <a:pt x="27" y="58"/>
                    <a:pt x="25" y="61"/>
                    <a:pt x="25" y="65"/>
                  </a:cubicBezTo>
                  <a:cubicBezTo>
                    <a:pt x="25" y="65"/>
                    <a:pt x="25" y="65"/>
                    <a:pt x="25" y="65"/>
                  </a:cubicBezTo>
                  <a:cubicBezTo>
                    <a:pt x="25" y="69"/>
                    <a:pt x="26" y="71"/>
                    <a:pt x="29" y="73"/>
                  </a:cubicBezTo>
                  <a:cubicBezTo>
                    <a:pt x="32" y="75"/>
                    <a:pt x="35" y="76"/>
                    <a:pt x="39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8" name="Freeform 28">
              <a:extLst>
                <a:ext uri="{FF2B5EF4-FFF2-40B4-BE49-F238E27FC236}">
                  <a16:creationId xmlns:a16="http://schemas.microsoft.com/office/drawing/2014/main" id="{24871270-16E0-4433-A3C7-E6CA8012A1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7" y="2419"/>
              <a:ext cx="122" cy="244"/>
            </a:xfrm>
            <a:custGeom>
              <a:avLst/>
              <a:gdLst>
                <a:gd name="T0" fmla="*/ 38 w 58"/>
                <a:gd name="T1" fmla="*/ 116 h 116"/>
                <a:gd name="T2" fmla="*/ 27 w 58"/>
                <a:gd name="T3" fmla="*/ 115 h 116"/>
                <a:gd name="T4" fmla="*/ 18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1 h 116"/>
                <a:gd name="T38" fmla="*/ 49 w 58"/>
                <a:gd name="T39" fmla="*/ 114 h 116"/>
                <a:gd name="T40" fmla="*/ 38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8" y="116"/>
                  </a:moveTo>
                  <a:cubicBezTo>
                    <a:pt x="34" y="116"/>
                    <a:pt x="30" y="115"/>
                    <a:pt x="27" y="115"/>
                  </a:cubicBezTo>
                  <a:cubicBezTo>
                    <a:pt x="24" y="114"/>
                    <a:pt x="21" y="112"/>
                    <a:pt x="18" y="110"/>
                  </a:cubicBezTo>
                  <a:cubicBezTo>
                    <a:pt x="16" y="108"/>
                    <a:pt x="14" y="105"/>
                    <a:pt x="13" y="102"/>
                  </a:cubicBezTo>
                  <a:cubicBezTo>
                    <a:pt x="12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40" y="93"/>
                    <a:pt x="45" y="93"/>
                  </a:cubicBezTo>
                  <a:cubicBezTo>
                    <a:pt x="50" y="93"/>
                    <a:pt x="54" y="92"/>
                    <a:pt x="58" y="90"/>
                  </a:cubicBezTo>
                  <a:cubicBezTo>
                    <a:pt x="58" y="111"/>
                    <a:pt x="58" y="111"/>
                    <a:pt x="58" y="111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6" y="115"/>
                    <a:pt x="42" y="116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9" name="Freeform 29">
              <a:extLst>
                <a:ext uri="{FF2B5EF4-FFF2-40B4-BE49-F238E27FC236}">
                  <a16:creationId xmlns:a16="http://schemas.microsoft.com/office/drawing/2014/main" id="{B214695E-5D3B-40DF-8290-1941045916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57" y="2398"/>
              <a:ext cx="56" cy="261"/>
            </a:xfrm>
            <a:custGeom>
              <a:avLst/>
              <a:gdLst>
                <a:gd name="T0" fmla="*/ 0 w 56"/>
                <a:gd name="T1" fmla="*/ 0 h 261"/>
                <a:gd name="T2" fmla="*/ 56 w 56"/>
                <a:gd name="T3" fmla="*/ 0 h 261"/>
                <a:gd name="T4" fmla="*/ 56 w 56"/>
                <a:gd name="T5" fmla="*/ 48 h 261"/>
                <a:gd name="T6" fmla="*/ 0 w 56"/>
                <a:gd name="T7" fmla="*/ 48 h 261"/>
                <a:gd name="T8" fmla="*/ 0 w 56"/>
                <a:gd name="T9" fmla="*/ 0 h 261"/>
                <a:gd name="T10" fmla="*/ 2 w 56"/>
                <a:gd name="T11" fmla="*/ 69 h 261"/>
                <a:gd name="T12" fmla="*/ 56 w 56"/>
                <a:gd name="T13" fmla="*/ 69 h 261"/>
                <a:gd name="T14" fmla="*/ 56 w 56"/>
                <a:gd name="T15" fmla="*/ 261 h 261"/>
                <a:gd name="T16" fmla="*/ 2 w 56"/>
                <a:gd name="T17" fmla="*/ 261 h 261"/>
                <a:gd name="T18" fmla="*/ 2 w 56"/>
                <a:gd name="T19" fmla="*/ 69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261">
                  <a:moveTo>
                    <a:pt x="0" y="0"/>
                  </a:moveTo>
                  <a:lnTo>
                    <a:pt x="56" y="0"/>
                  </a:lnTo>
                  <a:lnTo>
                    <a:pt x="56" y="48"/>
                  </a:lnTo>
                  <a:lnTo>
                    <a:pt x="0" y="48"/>
                  </a:lnTo>
                  <a:lnTo>
                    <a:pt x="0" y="0"/>
                  </a:lnTo>
                  <a:close/>
                  <a:moveTo>
                    <a:pt x="2" y="69"/>
                  </a:moveTo>
                  <a:lnTo>
                    <a:pt x="56" y="69"/>
                  </a:lnTo>
                  <a:lnTo>
                    <a:pt x="56" y="261"/>
                  </a:lnTo>
                  <a:lnTo>
                    <a:pt x="2" y="261"/>
                  </a:lnTo>
                  <a:lnTo>
                    <a:pt x="2" y="6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0" name="Freeform 30">
              <a:extLst>
                <a:ext uri="{FF2B5EF4-FFF2-40B4-BE49-F238E27FC236}">
                  <a16:creationId xmlns:a16="http://schemas.microsoft.com/office/drawing/2014/main" id="{666A8D18-6D60-4449-A4D1-FBEFF78AA81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1" y="2467"/>
              <a:ext cx="199" cy="194"/>
            </a:xfrm>
            <a:custGeom>
              <a:avLst/>
              <a:gdLst>
                <a:gd name="T0" fmla="*/ 0 w 199"/>
                <a:gd name="T1" fmla="*/ 0 h 194"/>
                <a:gd name="T2" fmla="*/ 57 w 199"/>
                <a:gd name="T3" fmla="*/ 0 h 194"/>
                <a:gd name="T4" fmla="*/ 98 w 199"/>
                <a:gd name="T5" fmla="*/ 129 h 194"/>
                <a:gd name="T6" fmla="*/ 142 w 199"/>
                <a:gd name="T7" fmla="*/ 0 h 194"/>
                <a:gd name="T8" fmla="*/ 199 w 199"/>
                <a:gd name="T9" fmla="*/ 0 h 194"/>
                <a:gd name="T10" fmla="*/ 124 w 199"/>
                <a:gd name="T11" fmla="*/ 194 h 194"/>
                <a:gd name="T12" fmla="*/ 73 w 199"/>
                <a:gd name="T13" fmla="*/ 194 h 194"/>
                <a:gd name="T14" fmla="*/ 0 w 199"/>
                <a:gd name="T15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194">
                  <a:moveTo>
                    <a:pt x="0" y="0"/>
                  </a:moveTo>
                  <a:lnTo>
                    <a:pt x="57" y="0"/>
                  </a:lnTo>
                  <a:lnTo>
                    <a:pt x="98" y="129"/>
                  </a:lnTo>
                  <a:lnTo>
                    <a:pt x="142" y="0"/>
                  </a:lnTo>
                  <a:lnTo>
                    <a:pt x="199" y="0"/>
                  </a:lnTo>
                  <a:lnTo>
                    <a:pt x="124" y="194"/>
                  </a:lnTo>
                  <a:lnTo>
                    <a:pt x="73" y="194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1" name="Freeform 31">
              <a:extLst>
                <a:ext uri="{FF2B5EF4-FFF2-40B4-BE49-F238E27FC236}">
                  <a16:creationId xmlns:a16="http://schemas.microsoft.com/office/drawing/2014/main" id="{AB56B9C7-D14C-415A-B3E1-FC0B5B3C0C1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65" y="2465"/>
              <a:ext cx="188" cy="198"/>
            </a:xfrm>
            <a:custGeom>
              <a:avLst/>
              <a:gdLst>
                <a:gd name="T0" fmla="*/ 48 w 90"/>
                <a:gd name="T1" fmla="*/ 94 h 94"/>
                <a:gd name="T2" fmla="*/ 29 w 90"/>
                <a:gd name="T3" fmla="*/ 91 h 94"/>
                <a:gd name="T4" fmla="*/ 14 w 90"/>
                <a:gd name="T5" fmla="*/ 81 h 94"/>
                <a:gd name="T6" fmla="*/ 4 w 90"/>
                <a:gd name="T7" fmla="*/ 67 h 94"/>
                <a:gd name="T8" fmla="*/ 0 w 90"/>
                <a:gd name="T9" fmla="*/ 47 h 94"/>
                <a:gd name="T10" fmla="*/ 0 w 90"/>
                <a:gd name="T11" fmla="*/ 47 h 94"/>
                <a:gd name="T12" fmla="*/ 4 w 90"/>
                <a:gd name="T13" fmla="*/ 29 h 94"/>
                <a:gd name="T14" fmla="*/ 13 w 90"/>
                <a:gd name="T15" fmla="*/ 14 h 94"/>
                <a:gd name="T16" fmla="*/ 27 w 90"/>
                <a:gd name="T17" fmla="*/ 3 h 94"/>
                <a:gd name="T18" fmla="*/ 45 w 90"/>
                <a:gd name="T19" fmla="*/ 0 h 94"/>
                <a:gd name="T20" fmla="*/ 65 w 90"/>
                <a:gd name="T21" fmla="*/ 4 h 94"/>
                <a:gd name="T22" fmla="*/ 79 w 90"/>
                <a:gd name="T23" fmla="*/ 15 h 94"/>
                <a:gd name="T24" fmla="*/ 87 w 90"/>
                <a:gd name="T25" fmla="*/ 30 h 94"/>
                <a:gd name="T26" fmla="*/ 90 w 90"/>
                <a:gd name="T27" fmla="*/ 49 h 94"/>
                <a:gd name="T28" fmla="*/ 89 w 90"/>
                <a:gd name="T29" fmla="*/ 52 h 94"/>
                <a:gd name="T30" fmla="*/ 89 w 90"/>
                <a:gd name="T31" fmla="*/ 56 h 94"/>
                <a:gd name="T32" fmla="*/ 26 w 90"/>
                <a:gd name="T33" fmla="*/ 56 h 94"/>
                <a:gd name="T34" fmla="*/ 34 w 90"/>
                <a:gd name="T35" fmla="*/ 69 h 94"/>
                <a:gd name="T36" fmla="*/ 48 w 90"/>
                <a:gd name="T37" fmla="*/ 74 h 94"/>
                <a:gd name="T38" fmla="*/ 60 w 90"/>
                <a:gd name="T39" fmla="*/ 72 h 94"/>
                <a:gd name="T40" fmla="*/ 70 w 90"/>
                <a:gd name="T41" fmla="*/ 64 h 94"/>
                <a:gd name="T42" fmla="*/ 85 w 90"/>
                <a:gd name="T43" fmla="*/ 78 h 94"/>
                <a:gd name="T44" fmla="*/ 69 w 90"/>
                <a:gd name="T45" fmla="*/ 90 h 94"/>
                <a:gd name="T46" fmla="*/ 48 w 90"/>
                <a:gd name="T47" fmla="*/ 94 h 94"/>
                <a:gd name="T48" fmla="*/ 64 w 90"/>
                <a:gd name="T49" fmla="*/ 40 h 94"/>
                <a:gd name="T50" fmla="*/ 58 w 90"/>
                <a:gd name="T51" fmla="*/ 26 h 94"/>
                <a:gd name="T52" fmla="*/ 45 w 90"/>
                <a:gd name="T53" fmla="*/ 20 h 94"/>
                <a:gd name="T54" fmla="*/ 32 w 90"/>
                <a:gd name="T55" fmla="*/ 26 h 94"/>
                <a:gd name="T56" fmla="*/ 26 w 90"/>
                <a:gd name="T57" fmla="*/ 40 h 94"/>
                <a:gd name="T58" fmla="*/ 64 w 90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0" h="94">
                  <a:moveTo>
                    <a:pt x="48" y="94"/>
                  </a:moveTo>
                  <a:cubicBezTo>
                    <a:pt x="41" y="94"/>
                    <a:pt x="35" y="93"/>
                    <a:pt x="29" y="91"/>
                  </a:cubicBezTo>
                  <a:cubicBezTo>
                    <a:pt x="23" y="89"/>
                    <a:pt x="18" y="85"/>
                    <a:pt x="14" y="81"/>
                  </a:cubicBezTo>
                  <a:cubicBezTo>
                    <a:pt x="10" y="77"/>
                    <a:pt x="6" y="72"/>
                    <a:pt x="4" y="67"/>
                  </a:cubicBezTo>
                  <a:cubicBezTo>
                    <a:pt x="1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1"/>
                    <a:pt x="1" y="34"/>
                    <a:pt x="4" y="29"/>
                  </a:cubicBezTo>
                  <a:cubicBezTo>
                    <a:pt x="6" y="23"/>
                    <a:pt x="9" y="18"/>
                    <a:pt x="13" y="14"/>
                  </a:cubicBezTo>
                  <a:cubicBezTo>
                    <a:pt x="17" y="9"/>
                    <a:pt x="21" y="6"/>
                    <a:pt x="27" y="3"/>
                  </a:cubicBezTo>
                  <a:cubicBezTo>
                    <a:pt x="32" y="1"/>
                    <a:pt x="39" y="0"/>
                    <a:pt x="45" y="0"/>
                  </a:cubicBezTo>
                  <a:cubicBezTo>
                    <a:pt x="53" y="0"/>
                    <a:pt x="59" y="1"/>
                    <a:pt x="65" y="4"/>
                  </a:cubicBezTo>
                  <a:cubicBezTo>
                    <a:pt x="71" y="7"/>
                    <a:pt x="75" y="10"/>
                    <a:pt x="79" y="15"/>
                  </a:cubicBezTo>
                  <a:cubicBezTo>
                    <a:pt x="83" y="19"/>
                    <a:pt x="85" y="24"/>
                    <a:pt x="87" y="30"/>
                  </a:cubicBezTo>
                  <a:cubicBezTo>
                    <a:pt x="89" y="36"/>
                    <a:pt x="90" y="43"/>
                    <a:pt x="90" y="49"/>
                  </a:cubicBezTo>
                  <a:cubicBezTo>
                    <a:pt x="90" y="50"/>
                    <a:pt x="90" y="51"/>
                    <a:pt x="89" y="52"/>
                  </a:cubicBezTo>
                  <a:cubicBezTo>
                    <a:pt x="89" y="53"/>
                    <a:pt x="89" y="55"/>
                    <a:pt x="89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7" y="62"/>
                    <a:pt x="30" y="66"/>
                    <a:pt x="34" y="69"/>
                  </a:cubicBezTo>
                  <a:cubicBezTo>
                    <a:pt x="38" y="72"/>
                    <a:pt x="42" y="74"/>
                    <a:pt x="48" y="74"/>
                  </a:cubicBezTo>
                  <a:cubicBezTo>
                    <a:pt x="52" y="74"/>
                    <a:pt x="56" y="73"/>
                    <a:pt x="60" y="72"/>
                  </a:cubicBezTo>
                  <a:cubicBezTo>
                    <a:pt x="63" y="70"/>
                    <a:pt x="67" y="68"/>
                    <a:pt x="70" y="64"/>
                  </a:cubicBezTo>
                  <a:cubicBezTo>
                    <a:pt x="85" y="78"/>
                    <a:pt x="85" y="78"/>
                    <a:pt x="85" y="78"/>
                  </a:cubicBezTo>
                  <a:cubicBezTo>
                    <a:pt x="81" y="83"/>
                    <a:pt x="76" y="87"/>
                    <a:pt x="69" y="90"/>
                  </a:cubicBezTo>
                  <a:cubicBezTo>
                    <a:pt x="63" y="93"/>
                    <a:pt x="56" y="94"/>
                    <a:pt x="48" y="94"/>
                  </a:cubicBezTo>
                  <a:close/>
                  <a:moveTo>
                    <a:pt x="64" y="40"/>
                  </a:moveTo>
                  <a:cubicBezTo>
                    <a:pt x="64" y="34"/>
                    <a:pt x="62" y="29"/>
                    <a:pt x="58" y="26"/>
                  </a:cubicBezTo>
                  <a:cubicBezTo>
                    <a:pt x="55" y="22"/>
                    <a:pt x="51" y="20"/>
                    <a:pt x="45" y="20"/>
                  </a:cubicBezTo>
                  <a:cubicBezTo>
                    <a:pt x="40" y="20"/>
                    <a:pt x="35" y="22"/>
                    <a:pt x="32" y="26"/>
                  </a:cubicBezTo>
                  <a:cubicBezTo>
                    <a:pt x="29" y="29"/>
                    <a:pt x="27" y="34"/>
                    <a:pt x="26" y="40"/>
                  </a:cubicBezTo>
                  <a:lnTo>
                    <a:pt x="64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2" name="Freeform 32">
              <a:extLst>
                <a:ext uri="{FF2B5EF4-FFF2-40B4-BE49-F238E27FC236}">
                  <a16:creationId xmlns:a16="http://schemas.microsoft.com/office/drawing/2014/main" id="{9A847E15-9EE1-4A59-A95C-2AAE93030E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9" y="2023"/>
              <a:ext cx="175" cy="261"/>
            </a:xfrm>
            <a:custGeom>
              <a:avLst/>
              <a:gdLst>
                <a:gd name="T0" fmla="*/ 0 w 84"/>
                <a:gd name="T1" fmla="*/ 0 h 124"/>
                <a:gd name="T2" fmla="*/ 26 w 84"/>
                <a:gd name="T3" fmla="*/ 0 h 124"/>
                <a:gd name="T4" fmla="*/ 26 w 84"/>
                <a:gd name="T5" fmla="*/ 46 h 124"/>
                <a:gd name="T6" fmla="*/ 31 w 84"/>
                <a:gd name="T7" fmla="*/ 41 h 124"/>
                <a:gd name="T8" fmla="*/ 37 w 84"/>
                <a:gd name="T9" fmla="*/ 36 h 124"/>
                <a:gd name="T10" fmla="*/ 44 w 84"/>
                <a:gd name="T11" fmla="*/ 33 h 124"/>
                <a:gd name="T12" fmla="*/ 53 w 84"/>
                <a:gd name="T13" fmla="*/ 32 h 124"/>
                <a:gd name="T14" fmla="*/ 75 w 84"/>
                <a:gd name="T15" fmla="*/ 40 h 124"/>
                <a:gd name="T16" fmla="*/ 84 w 84"/>
                <a:gd name="T17" fmla="*/ 65 h 124"/>
                <a:gd name="T18" fmla="*/ 84 w 84"/>
                <a:gd name="T19" fmla="*/ 124 h 124"/>
                <a:gd name="T20" fmla="*/ 58 w 84"/>
                <a:gd name="T21" fmla="*/ 124 h 124"/>
                <a:gd name="T22" fmla="*/ 58 w 84"/>
                <a:gd name="T23" fmla="*/ 74 h 124"/>
                <a:gd name="T24" fmla="*/ 54 w 84"/>
                <a:gd name="T25" fmla="*/ 60 h 124"/>
                <a:gd name="T26" fmla="*/ 42 w 84"/>
                <a:gd name="T27" fmla="*/ 55 h 124"/>
                <a:gd name="T28" fmla="*/ 30 w 84"/>
                <a:gd name="T29" fmla="*/ 60 h 124"/>
                <a:gd name="T30" fmla="*/ 26 w 84"/>
                <a:gd name="T31" fmla="*/ 74 h 124"/>
                <a:gd name="T32" fmla="*/ 26 w 84"/>
                <a:gd name="T33" fmla="*/ 124 h 124"/>
                <a:gd name="T34" fmla="*/ 0 w 84"/>
                <a:gd name="T35" fmla="*/ 124 h 124"/>
                <a:gd name="T36" fmla="*/ 0 w 84"/>
                <a:gd name="T3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4" h="124">
                  <a:moveTo>
                    <a:pt x="0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26" y="46"/>
                    <a:pt x="26" y="46"/>
                    <a:pt x="26" y="46"/>
                  </a:cubicBezTo>
                  <a:cubicBezTo>
                    <a:pt x="27" y="44"/>
                    <a:pt x="29" y="42"/>
                    <a:pt x="31" y="41"/>
                  </a:cubicBezTo>
                  <a:cubicBezTo>
                    <a:pt x="33" y="39"/>
                    <a:pt x="35" y="37"/>
                    <a:pt x="37" y="36"/>
                  </a:cubicBezTo>
                  <a:cubicBezTo>
                    <a:pt x="39" y="34"/>
                    <a:pt x="41" y="33"/>
                    <a:pt x="44" y="33"/>
                  </a:cubicBezTo>
                  <a:cubicBezTo>
                    <a:pt x="46" y="32"/>
                    <a:pt x="49" y="32"/>
                    <a:pt x="53" y="32"/>
                  </a:cubicBezTo>
                  <a:cubicBezTo>
                    <a:pt x="63" y="32"/>
                    <a:pt x="70" y="34"/>
                    <a:pt x="75" y="40"/>
                  </a:cubicBezTo>
                  <a:cubicBezTo>
                    <a:pt x="81" y="46"/>
                    <a:pt x="84" y="55"/>
                    <a:pt x="84" y="65"/>
                  </a:cubicBezTo>
                  <a:cubicBezTo>
                    <a:pt x="84" y="124"/>
                    <a:pt x="84" y="124"/>
                    <a:pt x="84" y="124"/>
                  </a:cubicBezTo>
                  <a:cubicBezTo>
                    <a:pt x="58" y="124"/>
                    <a:pt x="58" y="124"/>
                    <a:pt x="58" y="124"/>
                  </a:cubicBezTo>
                  <a:cubicBezTo>
                    <a:pt x="58" y="74"/>
                    <a:pt x="58" y="74"/>
                    <a:pt x="58" y="74"/>
                  </a:cubicBezTo>
                  <a:cubicBezTo>
                    <a:pt x="58" y="67"/>
                    <a:pt x="56" y="63"/>
                    <a:pt x="54" y="60"/>
                  </a:cubicBezTo>
                  <a:cubicBezTo>
                    <a:pt x="51" y="57"/>
                    <a:pt x="47" y="55"/>
                    <a:pt x="42" y="55"/>
                  </a:cubicBezTo>
                  <a:cubicBezTo>
                    <a:pt x="37" y="55"/>
                    <a:pt x="33" y="57"/>
                    <a:pt x="30" y="60"/>
                  </a:cubicBezTo>
                  <a:cubicBezTo>
                    <a:pt x="27" y="63"/>
                    <a:pt x="26" y="67"/>
                    <a:pt x="26" y="74"/>
                  </a:cubicBezTo>
                  <a:cubicBezTo>
                    <a:pt x="26" y="124"/>
                    <a:pt x="26" y="124"/>
                    <a:pt x="26" y="124"/>
                  </a:cubicBezTo>
                  <a:cubicBezTo>
                    <a:pt x="0" y="124"/>
                    <a:pt x="0" y="124"/>
                    <a:pt x="0" y="124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3" name="Freeform 33">
              <a:extLst>
                <a:ext uri="{FF2B5EF4-FFF2-40B4-BE49-F238E27FC236}">
                  <a16:creationId xmlns:a16="http://schemas.microsoft.com/office/drawing/2014/main" id="{63E71453-8DC4-4989-9C44-47B26E14A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3" y="2044"/>
              <a:ext cx="122" cy="244"/>
            </a:xfrm>
            <a:custGeom>
              <a:avLst/>
              <a:gdLst>
                <a:gd name="T0" fmla="*/ 37 w 58"/>
                <a:gd name="T1" fmla="*/ 116 h 116"/>
                <a:gd name="T2" fmla="*/ 27 w 58"/>
                <a:gd name="T3" fmla="*/ 114 h 116"/>
                <a:gd name="T4" fmla="*/ 18 w 58"/>
                <a:gd name="T5" fmla="*/ 110 h 116"/>
                <a:gd name="T6" fmla="*/ 13 w 58"/>
                <a:gd name="T7" fmla="*/ 102 h 116"/>
                <a:gd name="T8" fmla="*/ 11 w 58"/>
                <a:gd name="T9" fmla="*/ 89 h 116"/>
                <a:gd name="T10" fmla="*/ 11 w 58"/>
                <a:gd name="T11" fmla="*/ 45 h 116"/>
                <a:gd name="T12" fmla="*/ 0 w 58"/>
                <a:gd name="T13" fmla="*/ 45 h 116"/>
                <a:gd name="T14" fmla="*/ 0 w 58"/>
                <a:gd name="T15" fmla="*/ 23 h 116"/>
                <a:gd name="T16" fmla="*/ 11 w 58"/>
                <a:gd name="T17" fmla="*/ 23 h 116"/>
                <a:gd name="T18" fmla="*/ 11 w 58"/>
                <a:gd name="T19" fmla="*/ 0 h 116"/>
                <a:gd name="T20" fmla="*/ 37 w 58"/>
                <a:gd name="T21" fmla="*/ 0 h 116"/>
                <a:gd name="T22" fmla="*/ 37 w 58"/>
                <a:gd name="T23" fmla="*/ 23 h 116"/>
                <a:gd name="T24" fmla="*/ 58 w 58"/>
                <a:gd name="T25" fmla="*/ 23 h 116"/>
                <a:gd name="T26" fmla="*/ 58 w 58"/>
                <a:gd name="T27" fmla="*/ 45 h 116"/>
                <a:gd name="T28" fmla="*/ 37 w 58"/>
                <a:gd name="T29" fmla="*/ 45 h 116"/>
                <a:gd name="T30" fmla="*/ 37 w 58"/>
                <a:gd name="T31" fmla="*/ 84 h 116"/>
                <a:gd name="T32" fmla="*/ 45 w 58"/>
                <a:gd name="T33" fmla="*/ 93 h 116"/>
                <a:gd name="T34" fmla="*/ 58 w 58"/>
                <a:gd name="T35" fmla="*/ 90 h 116"/>
                <a:gd name="T36" fmla="*/ 58 w 58"/>
                <a:gd name="T37" fmla="*/ 110 h 116"/>
                <a:gd name="T38" fmla="*/ 49 w 58"/>
                <a:gd name="T39" fmla="*/ 114 h 116"/>
                <a:gd name="T40" fmla="*/ 37 w 58"/>
                <a:gd name="T4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8" h="116">
                  <a:moveTo>
                    <a:pt x="37" y="116"/>
                  </a:moveTo>
                  <a:cubicBezTo>
                    <a:pt x="33" y="116"/>
                    <a:pt x="30" y="115"/>
                    <a:pt x="27" y="114"/>
                  </a:cubicBezTo>
                  <a:cubicBezTo>
                    <a:pt x="23" y="114"/>
                    <a:pt x="21" y="112"/>
                    <a:pt x="18" y="110"/>
                  </a:cubicBezTo>
                  <a:cubicBezTo>
                    <a:pt x="16" y="108"/>
                    <a:pt x="14" y="105"/>
                    <a:pt x="13" y="102"/>
                  </a:cubicBezTo>
                  <a:cubicBezTo>
                    <a:pt x="12" y="98"/>
                    <a:pt x="11" y="94"/>
                    <a:pt x="11" y="89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23"/>
                    <a:pt x="37" y="23"/>
                    <a:pt x="37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37" y="45"/>
                    <a:pt x="37" y="45"/>
                    <a:pt x="37" y="45"/>
                  </a:cubicBezTo>
                  <a:cubicBezTo>
                    <a:pt x="37" y="84"/>
                    <a:pt x="37" y="84"/>
                    <a:pt x="37" y="84"/>
                  </a:cubicBezTo>
                  <a:cubicBezTo>
                    <a:pt x="37" y="90"/>
                    <a:pt x="40" y="93"/>
                    <a:pt x="45" y="93"/>
                  </a:cubicBezTo>
                  <a:cubicBezTo>
                    <a:pt x="50" y="93"/>
                    <a:pt x="54" y="92"/>
                    <a:pt x="58" y="90"/>
                  </a:cubicBezTo>
                  <a:cubicBezTo>
                    <a:pt x="58" y="110"/>
                    <a:pt x="58" y="110"/>
                    <a:pt x="58" y="110"/>
                  </a:cubicBezTo>
                  <a:cubicBezTo>
                    <a:pt x="55" y="112"/>
                    <a:pt x="52" y="113"/>
                    <a:pt x="49" y="114"/>
                  </a:cubicBezTo>
                  <a:cubicBezTo>
                    <a:pt x="46" y="115"/>
                    <a:pt x="42" y="116"/>
                    <a:pt x="37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4" name="Freeform 34">
              <a:extLst>
                <a:ext uri="{FF2B5EF4-FFF2-40B4-BE49-F238E27FC236}">
                  <a16:creationId xmlns:a16="http://schemas.microsoft.com/office/drawing/2014/main" id="{DBCB8364-06AE-45B9-BAAA-50A76EF6E7C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038" y="2091"/>
              <a:ext cx="188" cy="197"/>
            </a:xfrm>
            <a:custGeom>
              <a:avLst/>
              <a:gdLst>
                <a:gd name="T0" fmla="*/ 48 w 90"/>
                <a:gd name="T1" fmla="*/ 94 h 94"/>
                <a:gd name="T2" fmla="*/ 29 w 90"/>
                <a:gd name="T3" fmla="*/ 91 h 94"/>
                <a:gd name="T4" fmla="*/ 14 w 90"/>
                <a:gd name="T5" fmla="*/ 81 h 94"/>
                <a:gd name="T6" fmla="*/ 4 w 90"/>
                <a:gd name="T7" fmla="*/ 66 h 94"/>
                <a:gd name="T8" fmla="*/ 0 w 90"/>
                <a:gd name="T9" fmla="*/ 47 h 94"/>
                <a:gd name="T10" fmla="*/ 0 w 90"/>
                <a:gd name="T11" fmla="*/ 47 h 94"/>
                <a:gd name="T12" fmla="*/ 3 w 90"/>
                <a:gd name="T13" fmla="*/ 29 h 94"/>
                <a:gd name="T14" fmla="*/ 13 w 90"/>
                <a:gd name="T15" fmla="*/ 13 h 94"/>
                <a:gd name="T16" fmla="*/ 27 w 90"/>
                <a:gd name="T17" fmla="*/ 3 h 94"/>
                <a:gd name="T18" fmla="*/ 45 w 90"/>
                <a:gd name="T19" fmla="*/ 0 h 94"/>
                <a:gd name="T20" fmla="*/ 65 w 90"/>
                <a:gd name="T21" fmla="*/ 3 h 94"/>
                <a:gd name="T22" fmla="*/ 79 w 90"/>
                <a:gd name="T23" fmla="*/ 14 h 94"/>
                <a:gd name="T24" fmla="*/ 87 w 90"/>
                <a:gd name="T25" fmla="*/ 30 h 94"/>
                <a:gd name="T26" fmla="*/ 90 w 90"/>
                <a:gd name="T27" fmla="*/ 49 h 94"/>
                <a:gd name="T28" fmla="*/ 90 w 90"/>
                <a:gd name="T29" fmla="*/ 52 h 94"/>
                <a:gd name="T30" fmla="*/ 89 w 90"/>
                <a:gd name="T31" fmla="*/ 56 h 94"/>
                <a:gd name="T32" fmla="*/ 26 w 90"/>
                <a:gd name="T33" fmla="*/ 56 h 94"/>
                <a:gd name="T34" fmla="*/ 34 w 90"/>
                <a:gd name="T35" fmla="*/ 69 h 94"/>
                <a:gd name="T36" fmla="*/ 48 w 90"/>
                <a:gd name="T37" fmla="*/ 73 h 94"/>
                <a:gd name="T38" fmla="*/ 60 w 90"/>
                <a:gd name="T39" fmla="*/ 71 h 94"/>
                <a:gd name="T40" fmla="*/ 70 w 90"/>
                <a:gd name="T41" fmla="*/ 64 h 94"/>
                <a:gd name="T42" fmla="*/ 85 w 90"/>
                <a:gd name="T43" fmla="*/ 77 h 94"/>
                <a:gd name="T44" fmla="*/ 69 w 90"/>
                <a:gd name="T45" fmla="*/ 90 h 94"/>
                <a:gd name="T46" fmla="*/ 48 w 90"/>
                <a:gd name="T47" fmla="*/ 94 h 94"/>
                <a:gd name="T48" fmla="*/ 65 w 90"/>
                <a:gd name="T49" fmla="*/ 40 h 94"/>
                <a:gd name="T50" fmla="*/ 58 w 90"/>
                <a:gd name="T51" fmla="*/ 26 h 94"/>
                <a:gd name="T52" fmla="*/ 45 w 90"/>
                <a:gd name="T53" fmla="*/ 20 h 94"/>
                <a:gd name="T54" fmla="*/ 32 w 90"/>
                <a:gd name="T55" fmla="*/ 25 h 94"/>
                <a:gd name="T56" fmla="*/ 26 w 90"/>
                <a:gd name="T57" fmla="*/ 40 h 94"/>
                <a:gd name="T58" fmla="*/ 65 w 90"/>
                <a:gd name="T59" fmla="*/ 4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0" h="94">
                  <a:moveTo>
                    <a:pt x="48" y="94"/>
                  </a:moveTo>
                  <a:cubicBezTo>
                    <a:pt x="41" y="94"/>
                    <a:pt x="35" y="93"/>
                    <a:pt x="29" y="91"/>
                  </a:cubicBezTo>
                  <a:cubicBezTo>
                    <a:pt x="23" y="89"/>
                    <a:pt x="18" y="85"/>
                    <a:pt x="14" y="81"/>
                  </a:cubicBezTo>
                  <a:cubicBezTo>
                    <a:pt x="9" y="77"/>
                    <a:pt x="6" y="72"/>
                    <a:pt x="4" y="66"/>
                  </a:cubicBezTo>
                  <a:cubicBezTo>
                    <a:pt x="1" y="61"/>
                    <a:pt x="0" y="54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0"/>
                    <a:pt x="1" y="34"/>
                    <a:pt x="3" y="29"/>
                  </a:cubicBezTo>
                  <a:cubicBezTo>
                    <a:pt x="6" y="23"/>
                    <a:pt x="9" y="18"/>
                    <a:pt x="13" y="13"/>
                  </a:cubicBezTo>
                  <a:cubicBezTo>
                    <a:pt x="17" y="9"/>
                    <a:pt x="21" y="6"/>
                    <a:pt x="27" y="3"/>
                  </a:cubicBezTo>
                  <a:cubicBezTo>
                    <a:pt x="32" y="1"/>
                    <a:pt x="39" y="0"/>
                    <a:pt x="45" y="0"/>
                  </a:cubicBezTo>
                  <a:cubicBezTo>
                    <a:pt x="53" y="0"/>
                    <a:pt x="59" y="1"/>
                    <a:pt x="65" y="3"/>
                  </a:cubicBezTo>
                  <a:cubicBezTo>
                    <a:pt x="71" y="6"/>
                    <a:pt x="75" y="10"/>
                    <a:pt x="79" y="14"/>
                  </a:cubicBezTo>
                  <a:cubicBezTo>
                    <a:pt x="83" y="19"/>
                    <a:pt x="85" y="24"/>
                    <a:pt x="87" y="30"/>
                  </a:cubicBezTo>
                  <a:cubicBezTo>
                    <a:pt x="89" y="36"/>
                    <a:pt x="90" y="42"/>
                    <a:pt x="90" y="49"/>
                  </a:cubicBezTo>
                  <a:cubicBezTo>
                    <a:pt x="90" y="50"/>
                    <a:pt x="90" y="51"/>
                    <a:pt x="90" y="52"/>
                  </a:cubicBezTo>
                  <a:cubicBezTo>
                    <a:pt x="90" y="53"/>
                    <a:pt x="90" y="55"/>
                    <a:pt x="89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7" y="62"/>
                    <a:pt x="30" y="66"/>
                    <a:pt x="34" y="69"/>
                  </a:cubicBezTo>
                  <a:cubicBezTo>
                    <a:pt x="38" y="72"/>
                    <a:pt x="42" y="73"/>
                    <a:pt x="48" y="73"/>
                  </a:cubicBezTo>
                  <a:cubicBezTo>
                    <a:pt x="52" y="73"/>
                    <a:pt x="56" y="73"/>
                    <a:pt x="60" y="71"/>
                  </a:cubicBezTo>
                  <a:cubicBezTo>
                    <a:pt x="63" y="70"/>
                    <a:pt x="67" y="68"/>
                    <a:pt x="70" y="64"/>
                  </a:cubicBezTo>
                  <a:cubicBezTo>
                    <a:pt x="85" y="77"/>
                    <a:pt x="85" y="77"/>
                    <a:pt x="85" y="77"/>
                  </a:cubicBezTo>
                  <a:cubicBezTo>
                    <a:pt x="81" y="83"/>
                    <a:pt x="76" y="87"/>
                    <a:pt x="69" y="90"/>
                  </a:cubicBezTo>
                  <a:cubicBezTo>
                    <a:pt x="63" y="93"/>
                    <a:pt x="56" y="94"/>
                    <a:pt x="48" y="94"/>
                  </a:cubicBezTo>
                  <a:close/>
                  <a:moveTo>
                    <a:pt x="65" y="40"/>
                  </a:moveTo>
                  <a:cubicBezTo>
                    <a:pt x="64" y="34"/>
                    <a:pt x="62" y="29"/>
                    <a:pt x="58" y="26"/>
                  </a:cubicBezTo>
                  <a:cubicBezTo>
                    <a:pt x="55" y="22"/>
                    <a:pt x="51" y="20"/>
                    <a:pt x="45" y="20"/>
                  </a:cubicBezTo>
                  <a:cubicBezTo>
                    <a:pt x="40" y="20"/>
                    <a:pt x="35" y="22"/>
                    <a:pt x="32" y="25"/>
                  </a:cubicBezTo>
                  <a:cubicBezTo>
                    <a:pt x="29" y="29"/>
                    <a:pt x="27" y="34"/>
                    <a:pt x="26" y="40"/>
                  </a:cubicBezTo>
                  <a:lnTo>
                    <a:pt x="65" y="4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46" name="Rechthoek 45">
            <a:extLst>
              <a:ext uri="{FF2B5EF4-FFF2-40B4-BE49-F238E27FC236}">
                <a16:creationId xmlns:a16="http://schemas.microsoft.com/office/drawing/2014/main" id="{F9D8FC1A-7A73-4C1E-B40C-88A54BBC041B}"/>
              </a:ext>
            </a:extLst>
          </p:cNvPr>
          <p:cNvSpPr/>
          <p:nvPr userDrawn="1"/>
        </p:nvSpPr>
        <p:spPr>
          <a:xfrm rot="5400000">
            <a:off x="6056295" y="-6056298"/>
            <a:ext cx="79410" cy="1219200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7" name="Rechthoek 46">
            <a:extLst>
              <a:ext uri="{FF2B5EF4-FFF2-40B4-BE49-F238E27FC236}">
                <a16:creationId xmlns:a16="http://schemas.microsoft.com/office/drawing/2014/main" id="{63AF1F04-AEE4-4F09-8753-2BE82EB90F69}"/>
              </a:ext>
            </a:extLst>
          </p:cNvPr>
          <p:cNvSpPr/>
          <p:nvPr userDrawn="1"/>
        </p:nvSpPr>
        <p:spPr>
          <a:xfrm rot="5400000">
            <a:off x="6056290" y="740260"/>
            <a:ext cx="79417" cy="121920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/>
          </a:p>
        </p:txBody>
      </p:sp>
      <p:sp>
        <p:nvSpPr>
          <p:cNvPr id="48" name="Tijdelijke aanduiding voor tekst 2">
            <a:extLst>
              <a:ext uri="{FF2B5EF4-FFF2-40B4-BE49-F238E27FC236}">
                <a16:creationId xmlns:a16="http://schemas.microsoft.com/office/drawing/2014/main" id="{0538744B-891D-4386-B639-DD6260374DA2}"/>
              </a:ext>
            </a:extLst>
          </p:cNvPr>
          <p:cNvSpPr txBox="1">
            <a:spLocks/>
          </p:cNvSpPr>
          <p:nvPr userDrawn="1"/>
        </p:nvSpPr>
        <p:spPr>
          <a:xfrm>
            <a:off x="697979" y="6138151"/>
            <a:ext cx="1674000" cy="417600"/>
          </a:xfrm>
          <a:prstGeom prst="rect">
            <a:avLst/>
          </a:prstGeom>
          <a:blipFill>
            <a:blip r:embed="rId28"/>
            <a:srcRect/>
            <a:stretch>
              <a:fillRect t="236" b="236"/>
            </a:stretch>
          </a:blipFill>
        </p:spPr>
        <p:txBody>
          <a:bodyPr/>
          <a:lstStyle>
            <a:lvl1pPr marL="0" indent="0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Segoe UI Light" panose="020B05020402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71488" indent="-254000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Calibri Light" panose="020F0302020204030204" pitchFamily="34" charset="0"/>
              <a:buChar char="→"/>
              <a:defRPr sz="16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0" indent="0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SzPct val="85000"/>
              <a:buFont typeface="Arial" panose="020B0604020202020204" pitchFamily="34" charset="0"/>
              <a:buNone/>
              <a:defRPr sz="16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0" indent="0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1" kern="1200" cap="all" spc="30" baseline="0">
                <a:solidFill>
                  <a:srgbClr val="1772B9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71463" indent="-271463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Font typeface="+mj-lt"/>
              <a:buAutoNum type="arabicPeriod"/>
              <a:defRPr sz="16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17488" indent="-217488" algn="l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b="0" i="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471488" indent="-2540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Calibri Light" panose="020F0302020204030204" pitchFamily="34" charset="0"/>
              <a:buChar char="→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1" strike="noStrike" kern="1200" cap="all" baseline="0">
                <a:solidFill>
                  <a:srgbClr val="1772B9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en-GB" noProof="0"/>
              <a:t> </a:t>
            </a:r>
          </a:p>
        </p:txBody>
      </p:sp>
      <p:sp>
        <p:nvSpPr>
          <p:cNvPr id="61" name="Tijdelijke aanduiding voor tekst 2">
            <a:extLst>
              <a:ext uri="{FF2B5EF4-FFF2-40B4-BE49-F238E27FC236}">
                <a16:creationId xmlns:a16="http://schemas.microsoft.com/office/drawing/2014/main" id="{F9CE260C-0911-8743-AE54-8679109B5635}"/>
              </a:ext>
            </a:extLst>
          </p:cNvPr>
          <p:cNvSpPr txBox="1">
            <a:spLocks/>
          </p:cNvSpPr>
          <p:nvPr userDrawn="1"/>
        </p:nvSpPr>
        <p:spPr>
          <a:xfrm>
            <a:off x="2612950" y="6261886"/>
            <a:ext cx="1268170" cy="291600"/>
          </a:xfrm>
          <a:prstGeom prst="rect">
            <a:avLst/>
          </a:prstGeom>
          <a:blipFill>
            <a:blip r:embed="rId29"/>
            <a:srcRect/>
            <a:stretch>
              <a:fillRect t="5051" b="5051"/>
            </a:stretch>
          </a:blipFill>
        </p:spPr>
        <p:txBody>
          <a:bodyPr/>
          <a:lstStyle>
            <a:lvl1pPr marL="0" indent="0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Segoe UI Light" panose="020B05020402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471488" indent="-254000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SzPct val="100000"/>
              <a:buFont typeface="Calibri Light" panose="020F0302020204030204" pitchFamily="34" charset="0"/>
              <a:buChar char="→"/>
              <a:defRPr sz="16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2pPr>
            <a:lvl3pPr marL="0" indent="0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SzPct val="85000"/>
              <a:buFont typeface="Arial" panose="020B0604020202020204" pitchFamily="34" charset="0"/>
              <a:buNone/>
              <a:defRPr sz="16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3pPr>
            <a:lvl4pPr marL="0" indent="0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1" kern="1200" cap="all" spc="30" baseline="0">
                <a:solidFill>
                  <a:srgbClr val="1772B9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4pPr>
            <a:lvl5pPr marL="227013" indent="-227013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tx2"/>
              </a:buClr>
              <a:buFont typeface="+mj-lt"/>
              <a:buAutoNum type="arabicPeriod"/>
              <a:tabLst/>
              <a:defRPr sz="160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17488" indent="-217488" algn="l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1600" b="0" i="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471488" indent="-254000" algn="l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Calibri Light" panose="020F0302020204030204" pitchFamily="34" charset="0"/>
              <a:buChar char="→"/>
              <a:defRPr sz="1600" b="0" i="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1" strike="noStrike" kern="1200" cap="all" baseline="0">
                <a:solidFill>
                  <a:srgbClr val="1772B9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r>
              <a:rPr lang="en-GB"/>
              <a:t> </a:t>
            </a:r>
            <a:endParaRPr lang="en-GB" dirty="0"/>
          </a:p>
        </p:txBody>
      </p:sp>
      <p:grpSp>
        <p:nvGrpSpPr>
          <p:cNvPr id="64" name="Groep 54">
            <a:extLst>
              <a:ext uri="{FF2B5EF4-FFF2-40B4-BE49-F238E27FC236}">
                <a16:creationId xmlns:a16="http://schemas.microsoft.com/office/drawing/2014/main" id="{FA783682-AEBB-384D-88E4-87A3FE2319DD}"/>
              </a:ext>
            </a:extLst>
          </p:cNvPr>
          <p:cNvGrpSpPr/>
          <p:nvPr userDrawn="1"/>
        </p:nvGrpSpPr>
        <p:grpSpPr>
          <a:xfrm rot="16200000">
            <a:off x="654446" y="6442673"/>
            <a:ext cx="655333" cy="1948985"/>
            <a:chOff x="-849229" y="-93073"/>
            <a:chExt cx="655333" cy="1948985"/>
          </a:xfrm>
        </p:grpSpPr>
        <p:sp>
          <p:nvSpPr>
            <p:cNvPr id="65" name="Rechthoek: afgeronde hoeken 53">
              <a:extLst>
                <a:ext uri="{FF2B5EF4-FFF2-40B4-BE49-F238E27FC236}">
                  <a16:creationId xmlns:a16="http://schemas.microsoft.com/office/drawing/2014/main" id="{DDB72F96-532B-B342-AE2E-F1C083E9AD55}"/>
                </a:ext>
              </a:extLst>
            </p:cNvPr>
            <p:cNvSpPr/>
            <p:nvPr/>
          </p:nvSpPr>
          <p:spPr>
            <a:xfrm>
              <a:off x="-849229" y="-93073"/>
              <a:ext cx="655333" cy="194898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6" name="Groep 52">
              <a:extLst>
                <a:ext uri="{FF2B5EF4-FFF2-40B4-BE49-F238E27FC236}">
                  <a16:creationId xmlns:a16="http://schemas.microsoft.com/office/drawing/2014/main" id="{8ED0579B-6AD8-454C-8FFB-46CCD597271A}"/>
                </a:ext>
              </a:extLst>
            </p:cNvPr>
            <p:cNvGrpSpPr/>
            <p:nvPr/>
          </p:nvGrpSpPr>
          <p:grpSpPr>
            <a:xfrm>
              <a:off x="-698499" y="76206"/>
              <a:ext cx="342782" cy="1624569"/>
              <a:chOff x="-1262066" y="76206"/>
              <a:chExt cx="906349" cy="4295518"/>
            </a:xfrm>
          </p:grpSpPr>
          <p:sp>
            <p:nvSpPr>
              <p:cNvPr id="67" name="Ovaal 48">
                <a:extLst>
                  <a:ext uri="{FF2B5EF4-FFF2-40B4-BE49-F238E27FC236}">
                    <a16:creationId xmlns:a16="http://schemas.microsoft.com/office/drawing/2014/main" id="{433708CA-D8D5-CF43-BB51-3617DF527548}"/>
                  </a:ext>
                </a:extLst>
              </p:cNvPr>
              <p:cNvSpPr/>
              <p:nvPr/>
            </p:nvSpPr>
            <p:spPr>
              <a:xfrm>
                <a:off x="-1262066" y="76206"/>
                <a:ext cx="906349" cy="90634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8" name="Ovaal 49">
                <a:extLst>
                  <a:ext uri="{FF2B5EF4-FFF2-40B4-BE49-F238E27FC236}">
                    <a16:creationId xmlns:a16="http://schemas.microsoft.com/office/drawing/2014/main" id="{90E2C4CF-94DE-204C-91BC-DC28D1049379}"/>
                  </a:ext>
                </a:extLst>
              </p:cNvPr>
              <p:cNvSpPr/>
              <p:nvPr/>
            </p:nvSpPr>
            <p:spPr>
              <a:xfrm>
                <a:off x="-1262066" y="1205928"/>
                <a:ext cx="906349" cy="906349"/>
              </a:xfrm>
              <a:prstGeom prst="ellipse">
                <a:avLst/>
              </a:prstGeom>
              <a:solidFill>
                <a:srgbClr val="0A583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9" name="Ovaal 50">
                <a:extLst>
                  <a:ext uri="{FF2B5EF4-FFF2-40B4-BE49-F238E27FC236}">
                    <a16:creationId xmlns:a16="http://schemas.microsoft.com/office/drawing/2014/main" id="{433C0467-4FE0-7F48-BF5D-A4383FCA57AF}"/>
                  </a:ext>
                </a:extLst>
              </p:cNvPr>
              <p:cNvSpPr/>
              <p:nvPr/>
            </p:nvSpPr>
            <p:spPr>
              <a:xfrm>
                <a:off x="-1262066" y="2335650"/>
                <a:ext cx="906349" cy="906349"/>
              </a:xfrm>
              <a:prstGeom prst="ellipse">
                <a:avLst/>
              </a:prstGeom>
              <a:solidFill>
                <a:srgbClr val="51AE3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0" name="Ovaal 51">
                <a:extLst>
                  <a:ext uri="{FF2B5EF4-FFF2-40B4-BE49-F238E27FC236}">
                    <a16:creationId xmlns:a16="http://schemas.microsoft.com/office/drawing/2014/main" id="{8A4BB57B-A1C8-BC4B-BBD5-41EFFBA677AD}"/>
                  </a:ext>
                </a:extLst>
              </p:cNvPr>
              <p:cNvSpPr/>
              <p:nvPr/>
            </p:nvSpPr>
            <p:spPr>
              <a:xfrm>
                <a:off x="-1262066" y="3465375"/>
                <a:ext cx="906349" cy="906349"/>
              </a:xfrm>
              <a:prstGeom prst="ellipse">
                <a:avLst/>
              </a:prstGeom>
              <a:solidFill>
                <a:srgbClr val="CCE7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5" name="GRID" hidden="1">
            <a:extLst>
              <a:ext uri="{FF2B5EF4-FFF2-40B4-BE49-F238E27FC236}">
                <a16:creationId xmlns:a16="http://schemas.microsoft.com/office/drawing/2014/main" id="{790970BE-04AD-4C3D-BE16-3C992D0A692F}"/>
              </a:ext>
            </a:extLst>
          </p:cNvPr>
          <p:cNvGrpSpPr/>
          <p:nvPr userDrawn="1"/>
        </p:nvGrpSpPr>
        <p:grpSpPr>
          <a:xfrm>
            <a:off x="-1" y="-1"/>
            <a:ext cx="12192001" cy="6858001"/>
            <a:chOff x="-1" y="-1"/>
            <a:chExt cx="12192001" cy="6858001"/>
          </a:xfrm>
          <a:solidFill>
            <a:schemeClr val="tx1">
              <a:alpha val="20000"/>
            </a:schemeClr>
          </a:solidFill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6764841C-F2B8-4A72-B76E-C840FDCD3774}"/>
                </a:ext>
              </a:extLst>
            </p:cNvPr>
            <p:cNvSpPr/>
            <p:nvPr userDrawn="1"/>
          </p:nvSpPr>
          <p:spPr>
            <a:xfrm>
              <a:off x="0" y="-1"/>
              <a:ext cx="12192000" cy="54927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Rechthoek 48">
              <a:extLst>
                <a:ext uri="{FF2B5EF4-FFF2-40B4-BE49-F238E27FC236}">
                  <a16:creationId xmlns:a16="http://schemas.microsoft.com/office/drawing/2014/main" id="{5E544C7C-BAEE-41A7-9F3E-9479855ED96C}"/>
                </a:ext>
              </a:extLst>
            </p:cNvPr>
            <p:cNvSpPr/>
            <p:nvPr userDrawn="1"/>
          </p:nvSpPr>
          <p:spPr>
            <a:xfrm>
              <a:off x="0" y="822159"/>
              <a:ext cx="12192000" cy="62722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echthoek 49">
              <a:extLst>
                <a:ext uri="{FF2B5EF4-FFF2-40B4-BE49-F238E27FC236}">
                  <a16:creationId xmlns:a16="http://schemas.microsoft.com/office/drawing/2014/main" id="{9D669FC1-603E-4CFE-B18C-70572DB2AC73}"/>
                </a:ext>
              </a:extLst>
            </p:cNvPr>
            <p:cNvSpPr/>
            <p:nvPr userDrawn="1"/>
          </p:nvSpPr>
          <p:spPr>
            <a:xfrm>
              <a:off x="0" y="5812173"/>
              <a:ext cx="12192000" cy="10458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Rechthoek 50">
              <a:extLst>
                <a:ext uri="{FF2B5EF4-FFF2-40B4-BE49-F238E27FC236}">
                  <a16:creationId xmlns:a16="http://schemas.microsoft.com/office/drawing/2014/main" id="{EE12DDF2-4921-4072-B68B-9A3A97DD53AF}"/>
                </a:ext>
              </a:extLst>
            </p:cNvPr>
            <p:cNvSpPr/>
            <p:nvPr userDrawn="1"/>
          </p:nvSpPr>
          <p:spPr>
            <a:xfrm>
              <a:off x="-1" y="0"/>
              <a:ext cx="692987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Rechthoek 51">
              <a:extLst>
                <a:ext uri="{FF2B5EF4-FFF2-40B4-BE49-F238E27FC236}">
                  <a16:creationId xmlns:a16="http://schemas.microsoft.com/office/drawing/2014/main" id="{A19F26AE-6767-4BDC-AB96-1968536AD551}"/>
                </a:ext>
              </a:extLst>
            </p:cNvPr>
            <p:cNvSpPr/>
            <p:nvPr userDrawn="1"/>
          </p:nvSpPr>
          <p:spPr>
            <a:xfrm>
              <a:off x="11499013" y="0"/>
              <a:ext cx="692987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580367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41" r:id="rId2"/>
    <p:sldLayoutId id="2147483698" r:id="rId3"/>
    <p:sldLayoutId id="2147483696" r:id="rId4"/>
    <p:sldLayoutId id="2147483699" r:id="rId5"/>
    <p:sldLayoutId id="2147483720" r:id="rId6"/>
    <p:sldLayoutId id="2147483700" r:id="rId7"/>
    <p:sldLayoutId id="2147483701" r:id="rId8"/>
    <p:sldLayoutId id="2147483702" r:id="rId9"/>
    <p:sldLayoutId id="2147483703" r:id="rId10"/>
    <p:sldLayoutId id="2147483721" r:id="rId11"/>
    <p:sldLayoutId id="2147483704" r:id="rId12"/>
    <p:sldLayoutId id="2147483705" r:id="rId13"/>
    <p:sldLayoutId id="2147483706" r:id="rId14"/>
    <p:sldLayoutId id="2147483743" r:id="rId15"/>
    <p:sldLayoutId id="2147483707" r:id="rId16"/>
    <p:sldLayoutId id="2147483708" r:id="rId17"/>
    <p:sldLayoutId id="2147483709" r:id="rId18"/>
    <p:sldLayoutId id="2147483711" r:id="rId19"/>
    <p:sldLayoutId id="2147483712" r:id="rId20"/>
    <p:sldLayoutId id="2147483695" r:id="rId21"/>
    <p:sldLayoutId id="2147483713" r:id="rId22"/>
    <p:sldLayoutId id="2147483718" r:id="rId23"/>
    <p:sldLayoutId id="2147483747" r:id="rId24"/>
    <p:sldLayoutId id="2147483748" r:id="rId25"/>
    <p:sldLayoutId id="2147483751" r:id="rId2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000" b="1" kern="1200" cap="all" baseline="0">
          <a:solidFill>
            <a:srgbClr val="1772B9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17488" indent="-217488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tx2"/>
        </a:buClr>
        <a:buSzPct val="100000"/>
        <a:buFont typeface="Segoe UI Light" panose="020B0502040204020203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471488" indent="-254000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tx2"/>
        </a:buClr>
        <a:buSzPct val="100000"/>
        <a:buFont typeface="Calibri Light" panose="020F0302020204030204" pitchFamily="34" charset="0"/>
        <a:buChar char="→"/>
        <a:defRPr sz="1400" i="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0" indent="0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rgbClr val="0070C0"/>
        </a:buClr>
        <a:buSzPct val="85000"/>
        <a:buFont typeface="Arial" panose="020B0604020202020204" pitchFamily="34" charset="0"/>
        <a:buNone/>
        <a:defRPr sz="1400" i="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0" indent="0" algn="l" defTabSz="719138" rtl="0" eaLnBrk="1" latinLnBrk="0" hangingPunct="1">
        <a:lnSpc>
          <a:spcPct val="100000"/>
        </a:lnSpc>
        <a:spcBef>
          <a:spcPts val="300"/>
        </a:spcBef>
        <a:spcAft>
          <a:spcPts val="1200"/>
        </a:spcAft>
        <a:buFont typeface="Arial" panose="020B0604020202020204" pitchFamily="34" charset="0"/>
        <a:buNone/>
        <a:defRPr sz="1800" b="1" kern="1200" cap="all" spc="30" baseline="0">
          <a:solidFill>
            <a:srgbClr val="1772B9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27013" indent="-227013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tx2"/>
        </a:buClr>
        <a:buFont typeface="+mj-lt"/>
        <a:buAutoNum type="arabicPeriod"/>
        <a:tabLst/>
        <a:defRPr sz="1400" i="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5pPr>
      <a:lvl6pPr marL="217488" indent="-217488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Char char="•"/>
        <a:defRPr sz="1400" b="0" i="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6pPr>
      <a:lvl7pPr marL="471488" indent="-25400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Calibri Light" panose="020F0302020204030204" pitchFamily="34" charset="0"/>
        <a:buChar char="→"/>
        <a:defRPr sz="1400" b="0" i="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1400" kern="1200">
          <a:solidFill>
            <a:schemeClr val="tx2"/>
          </a:solidFill>
          <a:latin typeface="Calibri" panose="020F0502020204030204" pitchFamily="34" charset="0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1200"/>
        </a:spcAft>
        <a:buFont typeface="Arial" panose="020B0604020202020204" pitchFamily="34" charset="0"/>
        <a:buNone/>
        <a:defRPr sz="1800" b="1" strike="noStrike" kern="1200" cap="all" baseline="0">
          <a:solidFill>
            <a:srgbClr val="1772B9"/>
          </a:solidFill>
          <a:latin typeface="Calibri" panose="020F0502020204030204" pitchFamily="34" charset="0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38" userDrawn="1">
          <p15:clr>
            <a:srgbClr val="5ACBF0"/>
          </p15:clr>
        </p15:guide>
        <p15:guide id="2" orient="horz" pos="504" userDrawn="1">
          <p15:clr>
            <a:srgbClr val="5ACBF0"/>
          </p15:clr>
        </p15:guide>
        <p15:guide id="3" orient="horz" pos="913" userDrawn="1">
          <p15:clr>
            <a:srgbClr val="5ACBF0"/>
          </p15:clr>
        </p15:guide>
        <p15:guide id="5" orient="horz" pos="3657" userDrawn="1">
          <p15:clr>
            <a:srgbClr val="5ACBF0"/>
          </p15:clr>
        </p15:guide>
        <p15:guide id="6" orient="horz" pos="346" userDrawn="1">
          <p15:clr>
            <a:srgbClr val="5ACBF0"/>
          </p15:clr>
        </p15:guide>
        <p15:guide id="7" pos="7227" userDrawn="1">
          <p15:clr>
            <a:srgbClr val="5ACBF0"/>
          </p15:clr>
        </p15:guide>
        <p15:guide id="8" orient="horz" userDrawn="1">
          <p15:clr>
            <a:srgbClr val="F26B43"/>
          </p15:clr>
        </p15:guide>
        <p15:guide id="9" orient="horz" pos="4320" userDrawn="1">
          <p15:clr>
            <a:srgbClr val="F26B43"/>
          </p15:clr>
        </p15:guide>
        <p15:guide id="10" userDrawn="1">
          <p15:clr>
            <a:srgbClr val="F26B43"/>
          </p15:clr>
        </p15:guide>
        <p15:guide id="11" pos="768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31423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39">
            <a:extLst>
              <a:ext uri="{FF2B5EF4-FFF2-40B4-BE49-F238E27FC236}">
                <a16:creationId xmlns:a16="http://schemas.microsoft.com/office/drawing/2014/main" id="{4B8F1FAC-619E-437E-A190-14371F588F76}"/>
              </a:ext>
            </a:extLst>
          </p:cNvPr>
          <p:cNvGrpSpPr/>
          <p:nvPr/>
        </p:nvGrpSpPr>
        <p:grpSpPr>
          <a:xfrm>
            <a:off x="195709" y="97682"/>
            <a:ext cx="11722269" cy="6614403"/>
            <a:chOff x="236369" y="-30344"/>
            <a:chExt cx="11577709" cy="6380179"/>
          </a:xfrm>
        </p:grpSpPr>
        <p:sp>
          <p:nvSpPr>
            <p:cNvPr id="50" name="Rectangle: Rounded Corners 49">
              <a:extLst>
                <a:ext uri="{FF2B5EF4-FFF2-40B4-BE49-F238E27FC236}">
                  <a16:creationId xmlns:a16="http://schemas.microsoft.com/office/drawing/2014/main" id="{B7AC96DC-D148-4F22-BDCC-E6CB78EE1295}"/>
                </a:ext>
              </a:extLst>
            </p:cNvPr>
            <p:cNvSpPr/>
            <p:nvPr/>
          </p:nvSpPr>
          <p:spPr>
            <a:xfrm>
              <a:off x="1776669" y="3241940"/>
              <a:ext cx="3055672" cy="89160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/>
            </a:p>
          </p:txBody>
        </p:sp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B9EE2D1B-2644-4D42-82CD-C0ED5D4AC850}"/>
                </a:ext>
              </a:extLst>
            </p:cNvPr>
            <p:cNvSpPr/>
            <p:nvPr/>
          </p:nvSpPr>
          <p:spPr>
            <a:xfrm>
              <a:off x="252658" y="3237600"/>
              <a:ext cx="1249570" cy="89160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Outputs:</a:t>
              </a:r>
              <a:endParaRPr lang="en-GB" sz="1400" dirty="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0165075F-E14D-48EE-89FF-EC111BB0BEF3}"/>
                </a:ext>
              </a:extLst>
            </p:cNvPr>
            <p:cNvSpPr/>
            <p:nvPr/>
          </p:nvSpPr>
          <p:spPr>
            <a:xfrm>
              <a:off x="5192971" y="2142406"/>
              <a:ext cx="3137785" cy="821635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Proof of business case for blended service delivery for all stakeholders</a:t>
              </a:r>
              <a:endParaRPr lang="en-GB" sz="1200" dirty="0"/>
            </a:p>
          </p:txBody>
        </p:sp>
        <p:sp>
          <p:nvSpPr>
            <p:cNvPr id="53" name="Rectangle: Rounded Corners 52">
              <a:extLst>
                <a:ext uri="{FF2B5EF4-FFF2-40B4-BE49-F238E27FC236}">
                  <a16:creationId xmlns:a16="http://schemas.microsoft.com/office/drawing/2014/main" id="{46CF502F-896E-474D-AEA3-BDA10298B693}"/>
                </a:ext>
              </a:extLst>
            </p:cNvPr>
            <p:cNvSpPr/>
            <p:nvPr/>
          </p:nvSpPr>
          <p:spPr>
            <a:xfrm>
              <a:off x="7426161" y="3247907"/>
              <a:ext cx="900223" cy="94936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/>
                <a:t>Companies make informed investment in service delivery</a:t>
              </a:r>
              <a:endParaRPr lang="en-GB" sz="1050" dirty="0"/>
            </a:p>
          </p:txBody>
        </p:sp>
        <p:sp>
          <p:nvSpPr>
            <p:cNvPr id="54" name="Rectangle: Rounded Corners 53">
              <a:extLst>
                <a:ext uri="{FF2B5EF4-FFF2-40B4-BE49-F238E27FC236}">
                  <a16:creationId xmlns:a16="http://schemas.microsoft.com/office/drawing/2014/main" id="{7184604E-7DAA-41C5-8E02-3F2E48B7DC65}"/>
                </a:ext>
              </a:extLst>
            </p:cNvPr>
            <p:cNvSpPr/>
            <p:nvPr/>
          </p:nvSpPr>
          <p:spPr>
            <a:xfrm>
              <a:off x="236369" y="1369578"/>
              <a:ext cx="1249571" cy="1562379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Outcome:</a:t>
              </a:r>
              <a:endParaRPr lang="en-GB" sz="1400" dirty="0"/>
            </a:p>
          </p:txBody>
        </p:sp>
        <p:sp>
          <p:nvSpPr>
            <p:cNvPr id="55" name="Rectangle: Rounded Corners 54">
              <a:extLst>
                <a:ext uri="{FF2B5EF4-FFF2-40B4-BE49-F238E27FC236}">
                  <a16:creationId xmlns:a16="http://schemas.microsoft.com/office/drawing/2014/main" id="{8E766998-936F-4701-B193-3B7E61506712}"/>
                </a:ext>
              </a:extLst>
            </p:cNvPr>
            <p:cNvSpPr/>
            <p:nvPr/>
          </p:nvSpPr>
          <p:spPr>
            <a:xfrm>
              <a:off x="3290608" y="2122317"/>
              <a:ext cx="1555631" cy="821635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/>
                <a:t>Successful implementation of service delivery structures</a:t>
              </a:r>
              <a:endParaRPr lang="en-GB" sz="1200" dirty="0"/>
            </a:p>
          </p:txBody>
        </p:sp>
        <p:sp>
          <p:nvSpPr>
            <p:cNvPr id="56" name="Rectangle: Rounded Corners 55">
              <a:extLst>
                <a:ext uri="{FF2B5EF4-FFF2-40B4-BE49-F238E27FC236}">
                  <a16:creationId xmlns:a16="http://schemas.microsoft.com/office/drawing/2014/main" id="{2F2D46B8-DDC6-4E32-ACFE-2DFAEC6922EB}"/>
                </a:ext>
              </a:extLst>
            </p:cNvPr>
            <p:cNvSpPr/>
            <p:nvPr/>
          </p:nvSpPr>
          <p:spPr>
            <a:xfrm>
              <a:off x="8680649" y="3183008"/>
              <a:ext cx="3133429" cy="95053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Service providers have capacity and infrastructure to deliver blended services</a:t>
              </a:r>
              <a:endParaRPr lang="en-GB" sz="1200" dirty="0"/>
            </a:p>
          </p:txBody>
        </p:sp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F648C883-A273-4D81-ACCC-12ECBA26050C}"/>
                </a:ext>
              </a:extLst>
            </p:cNvPr>
            <p:cNvSpPr/>
            <p:nvPr/>
          </p:nvSpPr>
          <p:spPr>
            <a:xfrm>
              <a:off x="236370" y="542645"/>
              <a:ext cx="1249570" cy="495708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Impact:</a:t>
              </a:r>
              <a:endParaRPr lang="en-GB" sz="1400" dirty="0"/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1C0FDB66-E0E0-4FBC-B511-EF6003FD85E1}"/>
                </a:ext>
              </a:extLst>
            </p:cNvPr>
            <p:cNvSpPr/>
            <p:nvPr/>
          </p:nvSpPr>
          <p:spPr>
            <a:xfrm>
              <a:off x="236370" y="4485832"/>
              <a:ext cx="1249570" cy="98878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Activity:</a:t>
              </a:r>
              <a:endParaRPr lang="en-GB" sz="1400" dirty="0"/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287B5D94-CDAA-492E-83B8-BB657528B874}"/>
                </a:ext>
              </a:extLst>
            </p:cNvPr>
            <p:cNvSpPr/>
            <p:nvPr/>
          </p:nvSpPr>
          <p:spPr>
            <a:xfrm>
              <a:off x="1779605" y="4499634"/>
              <a:ext cx="3046386" cy="98878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IDH convenes coffee and non-coffee service providers for blended service delivery and pathways to regenerative agriculture in coffee supply chains</a:t>
              </a: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DDDA8395-6401-4420-B07E-639C70247A90}"/>
                </a:ext>
              </a:extLst>
            </p:cNvPr>
            <p:cNvSpPr/>
            <p:nvPr/>
          </p:nvSpPr>
          <p:spPr>
            <a:xfrm>
              <a:off x="5195981" y="4499634"/>
              <a:ext cx="3133429" cy="98878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IDH co-designs SDMs for blended service delivery to support progress towards regenerative agriculture production systems</a:t>
              </a:r>
              <a:endParaRPr lang="en-GB" sz="1200" dirty="0"/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8F18A5E9-8C50-45B5-8E65-22CA8FE53611}"/>
                </a:ext>
              </a:extLst>
            </p:cNvPr>
            <p:cNvSpPr/>
            <p:nvPr/>
          </p:nvSpPr>
          <p:spPr>
            <a:xfrm>
              <a:off x="8691463" y="4499634"/>
              <a:ext cx="3114678" cy="988788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IDH co-invest in set up, capacity building and testing of blended service delivery supporting progress towards regenerative agriculture production systems</a:t>
              </a:r>
              <a:endParaRPr lang="en-GB" sz="1200" dirty="0"/>
            </a:p>
          </p:txBody>
        </p:sp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D5A77F86-C34C-4D3B-BF4B-C977A2F93CE8}"/>
                </a:ext>
              </a:extLst>
            </p:cNvPr>
            <p:cNvSpPr/>
            <p:nvPr/>
          </p:nvSpPr>
          <p:spPr>
            <a:xfrm>
              <a:off x="1732759" y="1369578"/>
              <a:ext cx="10055915" cy="424958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20,000 coffee farmer families receive services they need (e.g. training, inputs, finance)</a:t>
              </a:r>
              <a:endParaRPr lang="en-GB" sz="1400" dirty="0">
                <a:highlight>
                  <a:srgbClr val="FFFF00"/>
                </a:highlight>
              </a:endParaRPr>
            </a:p>
          </p:txBody>
        </p:sp>
        <p:sp>
          <p:nvSpPr>
            <p:cNvPr id="63" name="Rectangle: Rounded Corners 62">
              <a:extLst>
                <a:ext uri="{FF2B5EF4-FFF2-40B4-BE49-F238E27FC236}">
                  <a16:creationId xmlns:a16="http://schemas.microsoft.com/office/drawing/2014/main" id="{700D13C7-C688-4106-8A45-C8355780C9F7}"/>
                </a:ext>
              </a:extLst>
            </p:cNvPr>
            <p:cNvSpPr/>
            <p:nvPr/>
          </p:nvSpPr>
          <p:spPr>
            <a:xfrm>
              <a:off x="1735016" y="542645"/>
              <a:ext cx="10055916" cy="485139"/>
            </a:xfrm>
            <a:prstGeom prst="round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Improved livelihood of 20,000 coffee farming families in Kenya and Uganda</a:t>
              </a:r>
              <a:endParaRPr lang="en-GB" sz="1400" dirty="0"/>
            </a:p>
          </p:txBody>
        </p:sp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9AB5480A-202F-4E83-AB67-035041ABF923}"/>
                </a:ext>
              </a:extLst>
            </p:cNvPr>
            <p:cNvSpPr/>
            <p:nvPr/>
          </p:nvSpPr>
          <p:spPr>
            <a:xfrm>
              <a:off x="8693049" y="2148483"/>
              <a:ext cx="3114677" cy="821635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Improved access to and quality of blended services for farming households</a:t>
              </a:r>
              <a:endParaRPr lang="en-GB" sz="1200" dirty="0"/>
            </a:p>
          </p:txBody>
        </p: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7698FF9E-A8F0-4CDE-8FDD-5B8363A3D32B}"/>
                </a:ext>
              </a:extLst>
            </p:cNvPr>
            <p:cNvCxnSpPr>
              <a:cxnSpLocks/>
              <a:stCxn id="55" idx="0"/>
              <a:endCxn id="62" idx="2"/>
            </p:cNvCxnSpPr>
            <p:nvPr/>
          </p:nvCxnSpPr>
          <p:spPr>
            <a:xfrm flipV="1">
              <a:off x="4068424" y="1794537"/>
              <a:ext cx="2692293" cy="3277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95DA0553-2291-4C96-85A0-33187142AAA5}"/>
                </a:ext>
              </a:extLst>
            </p:cNvPr>
            <p:cNvCxnSpPr>
              <a:cxnSpLocks/>
              <a:stCxn id="50" idx="0"/>
              <a:endCxn id="55" idx="2"/>
            </p:cNvCxnSpPr>
            <p:nvPr/>
          </p:nvCxnSpPr>
          <p:spPr>
            <a:xfrm flipV="1">
              <a:off x="3304505" y="2943952"/>
              <a:ext cx="763919" cy="2979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689B0D2A-6058-42ED-909F-E7B920EB7B5D}"/>
                </a:ext>
              </a:extLst>
            </p:cNvPr>
            <p:cNvCxnSpPr>
              <a:cxnSpLocks/>
              <a:stCxn id="59" idx="0"/>
              <a:endCxn id="50" idx="2"/>
            </p:cNvCxnSpPr>
            <p:nvPr/>
          </p:nvCxnSpPr>
          <p:spPr>
            <a:xfrm flipV="1">
              <a:off x="3302798" y="4133546"/>
              <a:ext cx="1707" cy="366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3D6E8FED-27EC-42EA-A4B3-1115415C3C93}"/>
                </a:ext>
              </a:extLst>
            </p:cNvPr>
            <p:cNvCxnSpPr>
              <a:cxnSpLocks/>
              <a:stCxn id="60" idx="0"/>
              <a:endCxn id="53" idx="2"/>
            </p:cNvCxnSpPr>
            <p:nvPr/>
          </p:nvCxnSpPr>
          <p:spPr>
            <a:xfrm flipV="1">
              <a:off x="6762696" y="4197270"/>
              <a:ext cx="1113577" cy="3023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ED879554-B069-4B8E-B441-EDA601B4BBF1}"/>
                </a:ext>
              </a:extLst>
            </p:cNvPr>
            <p:cNvCxnSpPr>
              <a:cxnSpLocks/>
              <a:stCxn id="53" idx="0"/>
              <a:endCxn id="52" idx="2"/>
            </p:cNvCxnSpPr>
            <p:nvPr/>
          </p:nvCxnSpPr>
          <p:spPr>
            <a:xfrm flipH="1" flipV="1">
              <a:off x="6761863" y="2964041"/>
              <a:ext cx="1114409" cy="2838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5C90E3BC-35C8-4F98-83BC-6DA3C455B593}"/>
                </a:ext>
              </a:extLst>
            </p:cNvPr>
            <p:cNvCxnSpPr>
              <a:cxnSpLocks/>
              <a:stCxn id="52" idx="0"/>
              <a:endCxn id="62" idx="2"/>
            </p:cNvCxnSpPr>
            <p:nvPr/>
          </p:nvCxnSpPr>
          <p:spPr>
            <a:xfrm flipH="1" flipV="1">
              <a:off x="6760717" y="1794536"/>
              <a:ext cx="1147" cy="3478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>
              <a:extLst>
                <a:ext uri="{FF2B5EF4-FFF2-40B4-BE49-F238E27FC236}">
                  <a16:creationId xmlns:a16="http://schemas.microsoft.com/office/drawing/2014/main" id="{B611C72D-2CCC-40DB-ACA7-E57A7C8B0342}"/>
                </a:ext>
              </a:extLst>
            </p:cNvPr>
            <p:cNvCxnSpPr>
              <a:cxnSpLocks/>
              <a:stCxn id="61" idx="0"/>
              <a:endCxn id="56" idx="2"/>
            </p:cNvCxnSpPr>
            <p:nvPr/>
          </p:nvCxnSpPr>
          <p:spPr>
            <a:xfrm flipH="1" flipV="1">
              <a:off x="10247364" y="4133546"/>
              <a:ext cx="1438" cy="3660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>
              <a:extLst>
                <a:ext uri="{FF2B5EF4-FFF2-40B4-BE49-F238E27FC236}">
                  <a16:creationId xmlns:a16="http://schemas.microsoft.com/office/drawing/2014/main" id="{03ADCEEF-4EEE-4769-B5A1-7ECC422046E0}"/>
                </a:ext>
              </a:extLst>
            </p:cNvPr>
            <p:cNvCxnSpPr>
              <a:cxnSpLocks/>
              <a:stCxn id="56" idx="0"/>
              <a:endCxn id="64" idx="2"/>
            </p:cNvCxnSpPr>
            <p:nvPr/>
          </p:nvCxnSpPr>
          <p:spPr>
            <a:xfrm flipV="1">
              <a:off x="10247364" y="2970118"/>
              <a:ext cx="3024" cy="21289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>
              <a:extLst>
                <a:ext uri="{FF2B5EF4-FFF2-40B4-BE49-F238E27FC236}">
                  <a16:creationId xmlns:a16="http://schemas.microsoft.com/office/drawing/2014/main" id="{53A29BE7-46D9-44E5-8D1B-B5CEA31965DD}"/>
                </a:ext>
              </a:extLst>
            </p:cNvPr>
            <p:cNvCxnSpPr>
              <a:cxnSpLocks/>
              <a:stCxn id="64" idx="0"/>
              <a:endCxn id="62" idx="2"/>
            </p:cNvCxnSpPr>
            <p:nvPr/>
          </p:nvCxnSpPr>
          <p:spPr>
            <a:xfrm flipH="1" flipV="1">
              <a:off x="6760717" y="1794536"/>
              <a:ext cx="3489671" cy="35394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F1D7B361-BD34-48AA-B48F-D798D599FF13}"/>
                </a:ext>
              </a:extLst>
            </p:cNvPr>
            <p:cNvCxnSpPr>
              <a:cxnSpLocks/>
              <a:stCxn id="62" idx="0"/>
              <a:endCxn id="63" idx="2"/>
            </p:cNvCxnSpPr>
            <p:nvPr/>
          </p:nvCxnSpPr>
          <p:spPr>
            <a:xfrm flipV="1">
              <a:off x="6760717" y="1027784"/>
              <a:ext cx="2257" cy="3417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846F3CD4-3014-4729-94F1-9F08F3E353DF}"/>
                </a:ext>
              </a:extLst>
            </p:cNvPr>
            <p:cNvCxnSpPr>
              <a:cxnSpLocks/>
              <a:stCxn id="50" idx="3"/>
              <a:endCxn id="60" idx="1"/>
            </p:cNvCxnSpPr>
            <p:nvPr/>
          </p:nvCxnSpPr>
          <p:spPr>
            <a:xfrm>
              <a:off x="4832340" y="3687743"/>
              <a:ext cx="363641" cy="1306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B9E96347-B2D7-45FD-9A46-006F7862D7A1}"/>
                </a:ext>
              </a:extLst>
            </p:cNvPr>
            <p:cNvCxnSpPr>
              <a:cxnSpLocks/>
              <a:stCxn id="53" idx="3"/>
            </p:cNvCxnSpPr>
            <p:nvPr/>
          </p:nvCxnSpPr>
          <p:spPr>
            <a:xfrm>
              <a:off x="8326384" y="3722589"/>
              <a:ext cx="438384" cy="81824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: Rounded Corners 76">
              <a:extLst>
                <a:ext uri="{FF2B5EF4-FFF2-40B4-BE49-F238E27FC236}">
                  <a16:creationId xmlns:a16="http://schemas.microsoft.com/office/drawing/2014/main" id="{89B7D0FA-EB47-4AC8-94DC-24408F359A25}"/>
                </a:ext>
              </a:extLst>
            </p:cNvPr>
            <p:cNvSpPr/>
            <p:nvPr/>
          </p:nvSpPr>
          <p:spPr>
            <a:xfrm>
              <a:off x="5195981" y="5895712"/>
              <a:ext cx="3141125" cy="454123"/>
            </a:xfrm>
            <a:prstGeom prst="roundRect">
              <a:avLst/>
            </a:prstGeom>
            <a:ln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bg1">
                      <a:lumMod val="65000"/>
                    </a:schemeClr>
                  </a:solidFill>
                </a:rPr>
                <a:t>Pathway 2: Design &amp; Business Practices</a:t>
              </a:r>
            </a:p>
          </p:txBody>
        </p:sp>
        <p:sp>
          <p:nvSpPr>
            <p:cNvPr id="78" name="Rectangle: Rounded Corners 77">
              <a:extLst>
                <a:ext uri="{FF2B5EF4-FFF2-40B4-BE49-F238E27FC236}">
                  <a16:creationId xmlns:a16="http://schemas.microsoft.com/office/drawing/2014/main" id="{6BEAF145-7C8B-4D21-8350-CC049E92F889}"/>
                </a:ext>
              </a:extLst>
            </p:cNvPr>
            <p:cNvSpPr/>
            <p:nvPr/>
          </p:nvSpPr>
          <p:spPr>
            <a:xfrm>
              <a:off x="1785956" y="5895712"/>
              <a:ext cx="3046386" cy="454123"/>
            </a:xfrm>
            <a:prstGeom prst="roundRect">
              <a:avLst/>
            </a:prstGeom>
            <a:ln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bg1">
                      <a:lumMod val="65000"/>
                    </a:schemeClr>
                  </a:solidFill>
                </a:rPr>
                <a:t>Pathway 1: Convening</a:t>
              </a:r>
            </a:p>
          </p:txBody>
        </p:sp>
        <p:sp>
          <p:nvSpPr>
            <p:cNvPr id="79" name="Rectangle: Rounded Corners 78">
              <a:extLst>
                <a:ext uri="{FF2B5EF4-FFF2-40B4-BE49-F238E27FC236}">
                  <a16:creationId xmlns:a16="http://schemas.microsoft.com/office/drawing/2014/main" id="{144F8776-27BC-4DF6-AA92-C6F75112C0F8}"/>
                </a:ext>
              </a:extLst>
            </p:cNvPr>
            <p:cNvSpPr/>
            <p:nvPr/>
          </p:nvSpPr>
          <p:spPr>
            <a:xfrm>
              <a:off x="8693046" y="5895712"/>
              <a:ext cx="3114678" cy="454123"/>
            </a:xfrm>
            <a:prstGeom prst="roundRect">
              <a:avLst/>
            </a:prstGeom>
            <a:ln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bg1">
                      <a:lumMod val="65000"/>
                    </a:schemeClr>
                  </a:solidFill>
                </a:rPr>
                <a:t>Pathway 3: Blended Service Delivery</a:t>
              </a: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6502032A-CFF4-495B-82BA-4119B288B589}"/>
                </a:ext>
              </a:extLst>
            </p:cNvPr>
            <p:cNvCxnSpPr>
              <a:cxnSpLocks/>
            </p:cNvCxnSpPr>
            <p:nvPr/>
          </p:nvCxnSpPr>
          <p:spPr>
            <a:xfrm>
              <a:off x="236369" y="5767376"/>
              <a:ext cx="1155230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4B0CDA58-43D4-48EF-8D3D-5B3CB09C0F1F}"/>
                </a:ext>
              </a:extLst>
            </p:cNvPr>
            <p:cNvSpPr/>
            <p:nvPr/>
          </p:nvSpPr>
          <p:spPr>
            <a:xfrm>
              <a:off x="236369" y="5895712"/>
              <a:ext cx="1249571" cy="454123"/>
            </a:xfrm>
            <a:prstGeom prst="roundRect">
              <a:avLst/>
            </a:prstGeom>
            <a:ln>
              <a:solidFill>
                <a:schemeClr val="bg2">
                  <a:lumMod val="90000"/>
                </a:schemeClr>
              </a:solidFill>
              <a:prstDash val="sysDash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bg1">
                      <a:lumMod val="65000"/>
                    </a:schemeClr>
                  </a:solidFill>
                </a:rPr>
                <a:t>Pathway: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BB1A09C3-8BE3-43AD-ADF0-5719AB259C3D}"/>
                </a:ext>
              </a:extLst>
            </p:cNvPr>
            <p:cNvSpPr/>
            <p:nvPr/>
          </p:nvSpPr>
          <p:spPr>
            <a:xfrm>
              <a:off x="3405471" y="-30344"/>
              <a:ext cx="5071385" cy="485139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Theory of Change </a:t>
              </a:r>
            </a:p>
            <a:p>
              <a:pPr algn="ctr"/>
              <a:r>
                <a:rPr lang="en-US" dirty="0"/>
                <a:t>Overall Project &amp; IDH Direct Influence </a:t>
              </a:r>
              <a:endParaRPr lang="en-GB" dirty="0"/>
            </a:p>
          </p:txBody>
        </p:sp>
        <p:sp>
          <p:nvSpPr>
            <p:cNvPr id="43" name="Rectangle: Rounded Corners 42">
              <a:extLst>
                <a:ext uri="{FF2B5EF4-FFF2-40B4-BE49-F238E27FC236}">
                  <a16:creationId xmlns:a16="http://schemas.microsoft.com/office/drawing/2014/main" id="{E8564EE4-EA84-45C8-9919-18EAD22286DF}"/>
                </a:ext>
              </a:extLst>
            </p:cNvPr>
            <p:cNvSpPr/>
            <p:nvPr/>
          </p:nvSpPr>
          <p:spPr>
            <a:xfrm>
              <a:off x="1796225" y="2122317"/>
              <a:ext cx="1395271" cy="821635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dirty="0"/>
                <a:t>Continuous learning and sharing</a:t>
              </a:r>
              <a:endParaRPr lang="en-GB" sz="1200" dirty="0"/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7A749510-5A0D-4DE0-89DD-1D9A11A27209}"/>
                </a:ext>
              </a:extLst>
            </p:cNvPr>
            <p:cNvCxnSpPr>
              <a:cxnSpLocks/>
              <a:stCxn id="50" idx="0"/>
              <a:endCxn id="43" idx="2"/>
            </p:cNvCxnSpPr>
            <p:nvPr/>
          </p:nvCxnSpPr>
          <p:spPr>
            <a:xfrm flipH="1" flipV="1">
              <a:off x="2493860" y="2943952"/>
              <a:ext cx="810645" cy="2979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4360D51A-1F5D-4497-8B60-4C239DF5503E}"/>
                </a:ext>
              </a:extLst>
            </p:cNvPr>
            <p:cNvCxnSpPr>
              <a:cxnSpLocks/>
              <a:stCxn id="43" idx="0"/>
              <a:endCxn id="62" idx="2"/>
            </p:cNvCxnSpPr>
            <p:nvPr/>
          </p:nvCxnSpPr>
          <p:spPr>
            <a:xfrm flipV="1">
              <a:off x="2493860" y="1794537"/>
              <a:ext cx="4266857" cy="3277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4F683624-3B52-4A7A-B3E0-8DBEF11096A9}"/>
                </a:ext>
              </a:extLst>
            </p:cNvPr>
            <p:cNvCxnSpPr>
              <a:cxnSpLocks/>
              <a:stCxn id="56" idx="0"/>
              <a:endCxn id="52" idx="2"/>
            </p:cNvCxnSpPr>
            <p:nvPr/>
          </p:nvCxnSpPr>
          <p:spPr>
            <a:xfrm flipH="1" flipV="1">
              <a:off x="6761863" y="2964041"/>
              <a:ext cx="3485501" cy="21896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: Rounded Corners 83">
              <a:extLst>
                <a:ext uri="{FF2B5EF4-FFF2-40B4-BE49-F238E27FC236}">
                  <a16:creationId xmlns:a16="http://schemas.microsoft.com/office/drawing/2014/main" id="{32C02FDE-9396-484B-939C-21A8B5052955}"/>
                </a:ext>
              </a:extLst>
            </p:cNvPr>
            <p:cNvSpPr/>
            <p:nvPr/>
          </p:nvSpPr>
          <p:spPr>
            <a:xfrm>
              <a:off x="6171875" y="3241940"/>
              <a:ext cx="1113577" cy="94936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050" dirty="0"/>
                <a:t>Consortia share investment, risk and activities for service delivery</a:t>
              </a:r>
              <a:endParaRPr lang="en-GB" sz="1050" dirty="0"/>
            </a:p>
          </p:txBody>
        </p:sp>
        <p:cxnSp>
          <p:nvCxnSpPr>
            <p:cNvPr id="85" name="Straight Arrow Connector 84">
              <a:extLst>
                <a:ext uri="{FF2B5EF4-FFF2-40B4-BE49-F238E27FC236}">
                  <a16:creationId xmlns:a16="http://schemas.microsoft.com/office/drawing/2014/main" id="{9F3E4AC3-9D83-4272-839D-538B7DF7B1D5}"/>
                </a:ext>
              </a:extLst>
            </p:cNvPr>
            <p:cNvCxnSpPr>
              <a:cxnSpLocks/>
              <a:stCxn id="60" idx="0"/>
              <a:endCxn id="84" idx="2"/>
            </p:cNvCxnSpPr>
            <p:nvPr/>
          </p:nvCxnSpPr>
          <p:spPr>
            <a:xfrm flipH="1" flipV="1">
              <a:off x="6728664" y="4191303"/>
              <a:ext cx="34032" cy="3083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E70630EC-E26E-456E-8D83-0882146A5BF9}"/>
                </a:ext>
              </a:extLst>
            </p:cNvPr>
            <p:cNvCxnSpPr>
              <a:cxnSpLocks/>
              <a:stCxn id="84" idx="0"/>
              <a:endCxn id="52" idx="2"/>
            </p:cNvCxnSpPr>
            <p:nvPr/>
          </p:nvCxnSpPr>
          <p:spPr>
            <a:xfrm flipV="1">
              <a:off x="6728664" y="2964041"/>
              <a:ext cx="33199" cy="27789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D854D279-8223-465D-93F8-BFC03B2AD4A4}"/>
                </a:ext>
              </a:extLst>
            </p:cNvPr>
            <p:cNvCxnSpPr>
              <a:cxnSpLocks/>
              <a:stCxn id="43" idx="3"/>
              <a:endCxn id="55" idx="1"/>
            </p:cNvCxnSpPr>
            <p:nvPr/>
          </p:nvCxnSpPr>
          <p:spPr>
            <a:xfrm>
              <a:off x="3191495" y="2533135"/>
              <a:ext cx="99112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8CC93F4A-8887-4AC4-9EF5-B29BE5874F2E}"/>
                </a:ext>
              </a:extLst>
            </p:cNvPr>
            <p:cNvCxnSpPr>
              <a:cxnSpLocks/>
              <a:stCxn id="55" idx="3"/>
              <a:endCxn id="52" idx="1"/>
            </p:cNvCxnSpPr>
            <p:nvPr/>
          </p:nvCxnSpPr>
          <p:spPr>
            <a:xfrm>
              <a:off x="4846239" y="2533135"/>
              <a:ext cx="346732" cy="200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277E4419-C9BE-4F12-9045-802297AD79DF}"/>
                </a:ext>
              </a:extLst>
            </p:cNvPr>
            <p:cNvCxnSpPr>
              <a:cxnSpLocks/>
              <a:stCxn id="52" idx="3"/>
              <a:endCxn id="64" idx="1"/>
            </p:cNvCxnSpPr>
            <p:nvPr/>
          </p:nvCxnSpPr>
          <p:spPr>
            <a:xfrm>
              <a:off x="8330756" y="2553223"/>
              <a:ext cx="362293" cy="60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ctangle: Rounded Corners 93">
              <a:extLst>
                <a:ext uri="{FF2B5EF4-FFF2-40B4-BE49-F238E27FC236}">
                  <a16:creationId xmlns:a16="http://schemas.microsoft.com/office/drawing/2014/main" id="{53770C2C-D49D-4C75-89C5-9D8206979E07}"/>
                </a:ext>
              </a:extLst>
            </p:cNvPr>
            <p:cNvSpPr/>
            <p:nvPr/>
          </p:nvSpPr>
          <p:spPr>
            <a:xfrm>
              <a:off x="5223353" y="3242994"/>
              <a:ext cx="767101" cy="94936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200" dirty="0"/>
                <a:t>Public SDM reports</a:t>
              </a:r>
              <a:endParaRPr lang="en-GB" sz="1200" dirty="0"/>
            </a:p>
          </p:txBody>
        </p: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6F652554-607C-4A48-8BCE-8AD9E3F57B70}"/>
                </a:ext>
              </a:extLst>
            </p:cNvPr>
            <p:cNvCxnSpPr>
              <a:cxnSpLocks/>
              <a:stCxn id="60" idx="0"/>
              <a:endCxn id="94" idx="2"/>
            </p:cNvCxnSpPr>
            <p:nvPr/>
          </p:nvCxnSpPr>
          <p:spPr>
            <a:xfrm flipH="1" flipV="1">
              <a:off x="5606904" y="4192358"/>
              <a:ext cx="1155792" cy="30727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>
              <a:extLst>
                <a:ext uri="{FF2B5EF4-FFF2-40B4-BE49-F238E27FC236}">
                  <a16:creationId xmlns:a16="http://schemas.microsoft.com/office/drawing/2014/main" id="{37204F8C-78F6-4D99-96FB-C31B0A3F6303}"/>
                </a:ext>
              </a:extLst>
            </p:cNvPr>
            <p:cNvCxnSpPr>
              <a:cxnSpLocks/>
              <a:stCxn id="94" idx="0"/>
              <a:endCxn id="43" idx="2"/>
            </p:cNvCxnSpPr>
            <p:nvPr/>
          </p:nvCxnSpPr>
          <p:spPr>
            <a:xfrm flipH="1" flipV="1">
              <a:off x="2493860" y="2943952"/>
              <a:ext cx="3113044" cy="29904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53D9319C-F8B2-4D2C-8A4F-16469AC933BC}"/>
              </a:ext>
            </a:extLst>
          </p:cNvPr>
          <p:cNvSpPr txBox="1"/>
          <p:nvPr/>
        </p:nvSpPr>
        <p:spPr>
          <a:xfrm>
            <a:off x="1952942" y="3610181"/>
            <a:ext cx="27673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Service providers agree to go independently or form consortia for service delivery</a:t>
            </a:r>
            <a:endParaRPr lang="en-GB" sz="120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D9E6FD1-143F-43EF-970B-0A7F03D51E7E}"/>
              </a:ext>
            </a:extLst>
          </p:cNvPr>
          <p:cNvCxnSpPr>
            <a:cxnSpLocks/>
            <a:stCxn id="84" idx="2"/>
          </p:cNvCxnSpPr>
          <p:nvPr/>
        </p:nvCxnSpPr>
        <p:spPr>
          <a:xfrm>
            <a:off x="6769067" y="4474311"/>
            <a:ext cx="2036787" cy="319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806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7501FC1C-A425-43EB-8CD5-A235E0DAAC76}"/>
              </a:ext>
            </a:extLst>
          </p:cNvPr>
          <p:cNvGrpSpPr/>
          <p:nvPr/>
        </p:nvGrpSpPr>
        <p:grpSpPr>
          <a:xfrm>
            <a:off x="130341" y="32694"/>
            <a:ext cx="11835286" cy="6707878"/>
            <a:chOff x="192286" y="32694"/>
            <a:chExt cx="11835286" cy="6707878"/>
          </a:xfrm>
        </p:grpSpPr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D24EF4FE-FB63-4903-9545-C2BCA7344047}"/>
                </a:ext>
              </a:extLst>
            </p:cNvPr>
            <p:cNvSpPr/>
            <p:nvPr/>
          </p:nvSpPr>
          <p:spPr>
            <a:xfrm>
              <a:off x="3854070" y="32694"/>
              <a:ext cx="4285312" cy="38592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Service Delivery Model TOC</a:t>
              </a:r>
              <a:endParaRPr lang="en-GB" sz="1400" dirty="0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A7EDACAC-FAC4-42A5-9B97-145DAF9AB0B8}"/>
                </a:ext>
              </a:extLst>
            </p:cNvPr>
            <p:cNvGrpSpPr/>
            <p:nvPr/>
          </p:nvGrpSpPr>
          <p:grpSpPr>
            <a:xfrm>
              <a:off x="192286" y="436168"/>
              <a:ext cx="11835286" cy="6304404"/>
              <a:chOff x="192286" y="436168"/>
              <a:chExt cx="11835286" cy="6304404"/>
            </a:xfrm>
          </p:grpSpPr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4CCAE541-3872-40B2-9730-07F93309D302}"/>
                  </a:ext>
                </a:extLst>
              </p:cNvPr>
              <p:cNvSpPr/>
              <p:nvPr/>
            </p:nvSpPr>
            <p:spPr>
              <a:xfrm>
                <a:off x="205918" y="3322992"/>
                <a:ext cx="487963" cy="110798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950" dirty="0"/>
                  <a:t>Output</a:t>
                </a:r>
                <a:endParaRPr lang="en-GB" sz="950" dirty="0"/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C14C33ED-E461-43CD-9EAE-9F6EA35322F7}"/>
                  </a:ext>
                </a:extLst>
              </p:cNvPr>
              <p:cNvSpPr/>
              <p:nvPr/>
            </p:nvSpPr>
            <p:spPr>
              <a:xfrm>
                <a:off x="205918" y="991486"/>
                <a:ext cx="487964" cy="2083341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950" dirty="0"/>
                  <a:t>Outcome</a:t>
                </a:r>
                <a:endParaRPr lang="en-GB" sz="950" dirty="0"/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C404E46-B6C6-4C8D-B34A-5C8198220739}"/>
                  </a:ext>
                </a:extLst>
              </p:cNvPr>
              <p:cNvSpPr/>
              <p:nvPr/>
            </p:nvSpPr>
            <p:spPr>
              <a:xfrm>
                <a:off x="200237" y="436168"/>
                <a:ext cx="487963" cy="351783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50" dirty="0"/>
                  <a:t>Impact</a:t>
                </a:r>
                <a:endParaRPr lang="en-GB" sz="750" dirty="0"/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96AA6ACE-CB00-4030-96D6-BE81FA602B85}"/>
                  </a:ext>
                </a:extLst>
              </p:cNvPr>
              <p:cNvSpPr/>
              <p:nvPr/>
            </p:nvSpPr>
            <p:spPr>
              <a:xfrm>
                <a:off x="200237" y="4723225"/>
                <a:ext cx="487963" cy="1311235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950" dirty="0"/>
                  <a:t>Activity</a:t>
                </a:r>
                <a:endParaRPr lang="en-GB" sz="950" dirty="0"/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FB41C66C-F66F-4E7F-8524-04DE06FDD355}"/>
                  </a:ext>
                </a:extLst>
              </p:cNvPr>
              <p:cNvSpPr/>
              <p:nvPr/>
            </p:nvSpPr>
            <p:spPr>
              <a:xfrm>
                <a:off x="826240" y="440251"/>
                <a:ext cx="11201332" cy="351783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Improved livelihood of 20,000 coffee farming families</a:t>
                </a: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BEFB02A3-F557-421B-9E7E-BD919221DB21}"/>
                  </a:ext>
                </a:extLst>
              </p:cNvPr>
              <p:cNvCxnSpPr>
                <a:cxnSpLocks/>
                <a:stCxn id="149" idx="0"/>
                <a:endCxn id="148" idx="2"/>
              </p:cNvCxnSpPr>
              <p:nvPr/>
            </p:nvCxnSpPr>
            <p:spPr>
              <a:xfrm flipH="1" flipV="1">
                <a:off x="3636009" y="4430974"/>
                <a:ext cx="8964" cy="29225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0BBC5C2A-581C-4C2C-AEA3-06671466089F}"/>
                  </a:ext>
                </a:extLst>
              </p:cNvPr>
              <p:cNvCxnSpPr>
                <a:cxnSpLocks/>
                <a:stCxn id="148" idx="0"/>
                <a:endCxn id="150" idx="2"/>
              </p:cNvCxnSpPr>
              <p:nvPr/>
            </p:nvCxnSpPr>
            <p:spPr>
              <a:xfrm flipV="1">
                <a:off x="3636009" y="3074827"/>
                <a:ext cx="1035" cy="24816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689BF12F-112E-4D82-AE29-D48653B290EC}"/>
                  </a:ext>
                </a:extLst>
              </p:cNvPr>
              <p:cNvGrpSpPr/>
              <p:nvPr/>
            </p:nvGrpSpPr>
            <p:grpSpPr>
              <a:xfrm>
                <a:off x="2773547" y="1966845"/>
                <a:ext cx="1737697" cy="4770010"/>
                <a:chOff x="3809368" y="1910487"/>
                <a:chExt cx="1576676" cy="4770010"/>
              </a:xfrm>
            </p:grpSpPr>
            <p:sp>
              <p:nvSpPr>
                <p:cNvPr id="148" name="Rectangle: Rounded Corners 147">
                  <a:extLst>
                    <a:ext uri="{FF2B5EF4-FFF2-40B4-BE49-F238E27FC236}">
                      <a16:creationId xmlns:a16="http://schemas.microsoft.com/office/drawing/2014/main" id="{7EF13B2B-BAAF-42CF-9B50-F4FDF221E975}"/>
                    </a:ext>
                  </a:extLst>
                </p:cNvPr>
                <p:cNvSpPr/>
                <p:nvPr/>
              </p:nvSpPr>
              <p:spPr>
                <a:xfrm>
                  <a:off x="3809997" y="3266634"/>
                  <a:ext cx="1563827" cy="1107982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00" dirty="0"/>
                    <a:t>Appropriate inputs (e.g. fertilizer, crop protection, seedlings, etc.) are available via subsidy, cash, and/or financing mechanisms based on regenerative pathway requirements.</a:t>
                  </a:r>
                  <a:endParaRPr lang="en-GB" sz="900" dirty="0"/>
                </a:p>
              </p:txBody>
            </p:sp>
            <p:sp>
              <p:nvSpPr>
                <p:cNvPr id="149" name="Rectangle: Rounded Corners 148">
                  <a:extLst>
                    <a:ext uri="{FF2B5EF4-FFF2-40B4-BE49-F238E27FC236}">
                      <a16:creationId xmlns:a16="http://schemas.microsoft.com/office/drawing/2014/main" id="{9B215BB2-6A55-450A-A8AB-2569634287EA}"/>
                    </a:ext>
                  </a:extLst>
                </p:cNvPr>
                <p:cNvSpPr/>
                <p:nvPr/>
              </p:nvSpPr>
              <p:spPr>
                <a:xfrm>
                  <a:off x="3816564" y="4666867"/>
                  <a:ext cx="1566960" cy="1311235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Consortia or company develop structure and capacity to provide farmers with access to inputs for multiple crops, based on need, farmer affordability and regenerative pathway requirements.</a:t>
                  </a:r>
                  <a:endParaRPr lang="en-GB" sz="950" dirty="0"/>
                </a:p>
              </p:txBody>
            </p:sp>
            <p:sp>
              <p:nvSpPr>
                <p:cNvPr id="150" name="Rectangle: Rounded Corners 149">
                  <a:extLst>
                    <a:ext uri="{FF2B5EF4-FFF2-40B4-BE49-F238E27FC236}">
                      <a16:creationId xmlns:a16="http://schemas.microsoft.com/office/drawing/2014/main" id="{E9E6ABA7-1F07-4B06-B4BD-32CEF51E7D27}"/>
                    </a:ext>
                  </a:extLst>
                </p:cNvPr>
                <p:cNvSpPr/>
                <p:nvPr/>
              </p:nvSpPr>
              <p:spPr>
                <a:xfrm>
                  <a:off x="3809368" y="1910487"/>
                  <a:ext cx="1566960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Farming families receive inputs to progress along regenerative pathways.</a:t>
                  </a:r>
                  <a:endParaRPr lang="en-GB" sz="950" dirty="0"/>
                </a:p>
              </p:txBody>
            </p:sp>
            <p:sp>
              <p:nvSpPr>
                <p:cNvPr id="151" name="Rectangle: Rounded Corners 150">
                  <a:extLst>
                    <a:ext uri="{FF2B5EF4-FFF2-40B4-BE49-F238E27FC236}">
                      <a16:creationId xmlns:a16="http://schemas.microsoft.com/office/drawing/2014/main" id="{4A293F24-B33D-4A49-8D3D-5565C2634CE5}"/>
                    </a:ext>
                  </a:extLst>
                </p:cNvPr>
                <p:cNvSpPr/>
                <p:nvPr/>
              </p:nvSpPr>
              <p:spPr>
                <a:xfrm>
                  <a:off x="3823186" y="6226374"/>
                  <a:ext cx="1562858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3b: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Access to Inputs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(b or c, compulsory)</a:t>
                  </a:r>
                </a:p>
              </p:txBody>
            </p:sp>
          </p:grp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51573B5A-C2F8-4AA5-B4AE-515CDE5D63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2286" y="6175748"/>
                <a:ext cx="1180698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id="{C7EFCBB0-BD72-4C1E-93B0-8B6651343843}"/>
                  </a:ext>
                </a:extLst>
              </p:cNvPr>
              <p:cNvSpPr/>
              <p:nvPr/>
            </p:nvSpPr>
            <p:spPr>
              <a:xfrm>
                <a:off x="192286" y="6286449"/>
                <a:ext cx="487963" cy="454123"/>
              </a:xfrm>
              <a:prstGeom prst="roundRect">
                <a:avLst/>
              </a:prstGeom>
              <a:ln>
                <a:solidFill>
                  <a:schemeClr val="bg2">
                    <a:lumMod val="90000"/>
                  </a:schemeClr>
                </a:solidFill>
                <a:prstDash val="sys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950" dirty="0">
                    <a:solidFill>
                      <a:schemeClr val="bg1">
                        <a:lumMod val="65000"/>
                      </a:schemeClr>
                    </a:solidFill>
                  </a:rPr>
                  <a:t>Pathway:</a:t>
                </a:r>
                <a:endParaRPr lang="en-GB" sz="95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A75C0649-F274-4520-AB23-53843BC25BF1}"/>
                  </a:ext>
                </a:extLst>
              </p:cNvPr>
              <p:cNvGrpSpPr/>
              <p:nvPr/>
            </p:nvGrpSpPr>
            <p:grpSpPr>
              <a:xfrm>
                <a:off x="825106" y="1966845"/>
                <a:ext cx="1758153" cy="4770010"/>
                <a:chOff x="602825" y="1966845"/>
                <a:chExt cx="1582092" cy="4770010"/>
              </a:xfrm>
            </p:grpSpPr>
            <p:cxnSp>
              <p:nvCxnSpPr>
                <p:cNvPr id="141" name="Straight Arrow Connector 140">
                  <a:extLst>
                    <a:ext uri="{FF2B5EF4-FFF2-40B4-BE49-F238E27FC236}">
                      <a16:creationId xmlns:a16="http://schemas.microsoft.com/office/drawing/2014/main" id="{8D39BCC6-B628-4D8A-84C6-37BD4B2EE4AC}"/>
                    </a:ext>
                  </a:extLst>
                </p:cNvPr>
                <p:cNvCxnSpPr>
                  <a:cxnSpLocks/>
                  <a:stCxn id="146" idx="0"/>
                  <a:endCxn id="145" idx="2"/>
                </p:cNvCxnSpPr>
                <p:nvPr/>
              </p:nvCxnSpPr>
              <p:spPr>
                <a:xfrm flipH="1" flipV="1">
                  <a:off x="1396029" y="4430974"/>
                  <a:ext cx="1769" cy="29225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Arrow Connector 142">
                  <a:extLst>
                    <a:ext uri="{FF2B5EF4-FFF2-40B4-BE49-F238E27FC236}">
                      <a16:creationId xmlns:a16="http://schemas.microsoft.com/office/drawing/2014/main" id="{0D3E9F4D-F85D-4409-B713-7E6A838E57FD}"/>
                    </a:ext>
                  </a:extLst>
                </p:cNvPr>
                <p:cNvCxnSpPr>
                  <a:cxnSpLocks/>
                  <a:stCxn id="145" idx="0"/>
                  <a:endCxn id="144" idx="2"/>
                </p:cNvCxnSpPr>
                <p:nvPr/>
              </p:nvCxnSpPr>
              <p:spPr>
                <a:xfrm flipH="1" flipV="1">
                  <a:off x="1394664" y="3074827"/>
                  <a:ext cx="1365" cy="24816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Rectangle: Rounded Corners 143">
                  <a:extLst>
                    <a:ext uri="{FF2B5EF4-FFF2-40B4-BE49-F238E27FC236}">
                      <a16:creationId xmlns:a16="http://schemas.microsoft.com/office/drawing/2014/main" id="{53D6F015-7FBC-4F53-95A4-37E9672EFB25}"/>
                    </a:ext>
                  </a:extLst>
                </p:cNvPr>
                <p:cNvSpPr/>
                <p:nvPr/>
              </p:nvSpPr>
              <p:spPr>
                <a:xfrm>
                  <a:off x="609016" y="1966845"/>
                  <a:ext cx="1571296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Farming families have progressed on regenerative agriculture pathway.</a:t>
                  </a:r>
                  <a:endParaRPr lang="en-GB" sz="950" dirty="0"/>
                </a:p>
              </p:txBody>
            </p:sp>
            <p:sp>
              <p:nvSpPr>
                <p:cNvPr id="145" name="Rectangle: Rounded Corners 144">
                  <a:extLst>
                    <a:ext uri="{FF2B5EF4-FFF2-40B4-BE49-F238E27FC236}">
                      <a16:creationId xmlns:a16="http://schemas.microsoft.com/office/drawing/2014/main" id="{BF95638B-160C-4E68-85B6-625E0E65445A}"/>
                    </a:ext>
                  </a:extLst>
                </p:cNvPr>
                <p:cNvSpPr/>
                <p:nvPr/>
              </p:nvSpPr>
              <p:spPr>
                <a:xfrm>
                  <a:off x="612379" y="3322992"/>
                  <a:ext cx="1567299" cy="1107982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Trainings are available on regenerative agriculture practices in tandem with the crop cycle. </a:t>
                  </a:r>
                  <a:endParaRPr lang="en-GB" sz="950" dirty="0"/>
                </a:p>
              </p:txBody>
            </p:sp>
            <p:sp>
              <p:nvSpPr>
                <p:cNvPr id="146" name="Rectangle: Rounded Corners 145">
                  <a:extLst>
                    <a:ext uri="{FF2B5EF4-FFF2-40B4-BE49-F238E27FC236}">
                      <a16:creationId xmlns:a16="http://schemas.microsoft.com/office/drawing/2014/main" id="{10FA35B4-ADAB-468D-BC79-C2CB90B061A8}"/>
                    </a:ext>
                  </a:extLst>
                </p:cNvPr>
                <p:cNvSpPr/>
                <p:nvPr/>
              </p:nvSpPr>
              <p:spPr>
                <a:xfrm>
                  <a:off x="610679" y="4723225"/>
                  <a:ext cx="1574238" cy="1311235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Consortia or company develop structure and build capacity to train farmers on regenerative agriculture practices based on regenerative pathway requirements.</a:t>
                  </a:r>
                  <a:endParaRPr lang="en-GB" sz="950" dirty="0"/>
                </a:p>
              </p:txBody>
            </p:sp>
            <p:sp>
              <p:nvSpPr>
                <p:cNvPr id="147" name="Rectangle: Rounded Corners 146">
                  <a:extLst>
                    <a:ext uri="{FF2B5EF4-FFF2-40B4-BE49-F238E27FC236}">
                      <a16:creationId xmlns:a16="http://schemas.microsoft.com/office/drawing/2014/main" id="{C4E4A83D-1A3B-41DE-ADD3-11DC85397F53}"/>
                    </a:ext>
                  </a:extLst>
                </p:cNvPr>
                <p:cNvSpPr/>
                <p:nvPr/>
              </p:nvSpPr>
              <p:spPr>
                <a:xfrm>
                  <a:off x="602825" y="6282732"/>
                  <a:ext cx="1576853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3a: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Regenerative Agriculture Training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(compulsory)</a:t>
                  </a:r>
                </a:p>
              </p:txBody>
            </p:sp>
          </p:grp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2393DB74-D86F-448D-8C04-6AA6B1924854}"/>
                  </a:ext>
                </a:extLst>
              </p:cNvPr>
              <p:cNvGrpSpPr/>
              <p:nvPr/>
            </p:nvGrpSpPr>
            <p:grpSpPr>
              <a:xfrm>
                <a:off x="10268463" y="1950925"/>
                <a:ext cx="1749424" cy="4770010"/>
                <a:chOff x="8767855" y="1950925"/>
                <a:chExt cx="1539334" cy="4770010"/>
              </a:xfrm>
            </p:grpSpPr>
            <p:cxnSp>
              <p:nvCxnSpPr>
                <p:cNvPr id="135" name="Straight Arrow Connector 134">
                  <a:extLst>
                    <a:ext uri="{FF2B5EF4-FFF2-40B4-BE49-F238E27FC236}">
                      <a16:creationId xmlns:a16="http://schemas.microsoft.com/office/drawing/2014/main" id="{3E0974C6-E35E-4C87-B301-8DCFF09B6EA7}"/>
                    </a:ext>
                  </a:extLst>
                </p:cNvPr>
                <p:cNvCxnSpPr>
                  <a:cxnSpLocks/>
                  <a:stCxn id="137" idx="0"/>
                  <a:endCxn id="138" idx="2"/>
                </p:cNvCxnSpPr>
                <p:nvPr/>
              </p:nvCxnSpPr>
              <p:spPr>
                <a:xfrm flipH="1" flipV="1">
                  <a:off x="9525512" y="3058907"/>
                  <a:ext cx="2101" cy="24816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Arrow Connector 135">
                  <a:extLst>
                    <a:ext uri="{FF2B5EF4-FFF2-40B4-BE49-F238E27FC236}">
                      <a16:creationId xmlns:a16="http://schemas.microsoft.com/office/drawing/2014/main" id="{6E2C2E40-2D99-485C-893B-3B21C49C43C8}"/>
                    </a:ext>
                  </a:extLst>
                </p:cNvPr>
                <p:cNvCxnSpPr>
                  <a:cxnSpLocks/>
                  <a:stCxn id="139" idx="0"/>
                  <a:endCxn id="137" idx="2"/>
                </p:cNvCxnSpPr>
                <p:nvPr/>
              </p:nvCxnSpPr>
              <p:spPr>
                <a:xfrm flipV="1">
                  <a:off x="9524585" y="4415054"/>
                  <a:ext cx="3027" cy="29225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Rectangle: Rounded Corners 136">
                  <a:extLst>
                    <a:ext uri="{FF2B5EF4-FFF2-40B4-BE49-F238E27FC236}">
                      <a16:creationId xmlns:a16="http://schemas.microsoft.com/office/drawing/2014/main" id="{28C42AED-490A-4D2E-A498-64657CFD97BD}"/>
                    </a:ext>
                  </a:extLst>
                </p:cNvPr>
                <p:cNvSpPr/>
                <p:nvPr/>
              </p:nvSpPr>
              <p:spPr>
                <a:xfrm>
                  <a:off x="8770882" y="3307072"/>
                  <a:ext cx="1513459" cy="1107982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Consortia delivers training and backstopping activities to both men and women to promote women’s participation in household decision making. </a:t>
                  </a:r>
                  <a:endParaRPr lang="en-GB" sz="950" dirty="0"/>
                </a:p>
              </p:txBody>
            </p:sp>
            <p:sp>
              <p:nvSpPr>
                <p:cNvPr id="138" name="Rectangle: Rounded Corners 137">
                  <a:extLst>
                    <a:ext uri="{FF2B5EF4-FFF2-40B4-BE49-F238E27FC236}">
                      <a16:creationId xmlns:a16="http://schemas.microsoft.com/office/drawing/2014/main" id="{68F3BEDA-8644-426A-9488-6671ABF78F7A}"/>
                    </a:ext>
                  </a:extLst>
                </p:cNvPr>
                <p:cNvSpPr/>
                <p:nvPr/>
              </p:nvSpPr>
              <p:spPr>
                <a:xfrm>
                  <a:off x="8768783" y="1950925"/>
                  <a:ext cx="1513459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950" dirty="0"/>
                    <a:t>Women are more involved in household decision-making, particularly on household finance, and more equitably included in value chain activities. </a:t>
                  </a:r>
                  <a:endParaRPr lang="en-GB" sz="950" dirty="0"/>
                </a:p>
              </p:txBody>
            </p:sp>
            <p:sp>
              <p:nvSpPr>
                <p:cNvPr id="139" name="Rectangle: Rounded Corners 138">
                  <a:extLst>
                    <a:ext uri="{FF2B5EF4-FFF2-40B4-BE49-F238E27FC236}">
                      <a16:creationId xmlns:a16="http://schemas.microsoft.com/office/drawing/2014/main" id="{69FB36F9-E78A-481F-B99D-3C419C8E79AE}"/>
                    </a:ext>
                  </a:extLst>
                </p:cNvPr>
                <p:cNvSpPr/>
                <p:nvPr/>
              </p:nvSpPr>
              <p:spPr>
                <a:xfrm>
                  <a:off x="8767855" y="4707305"/>
                  <a:ext cx="1513459" cy="1311235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Consortia or company receive training and quality control support for understanding the necessity of gender equity and household decision making. </a:t>
                  </a:r>
                  <a:endParaRPr lang="en-GB" sz="950" dirty="0"/>
                </a:p>
              </p:txBody>
            </p:sp>
            <p:sp>
              <p:nvSpPr>
                <p:cNvPr id="140" name="Rectangle: Rounded Corners 139">
                  <a:extLst>
                    <a:ext uri="{FF2B5EF4-FFF2-40B4-BE49-F238E27FC236}">
                      <a16:creationId xmlns:a16="http://schemas.microsoft.com/office/drawing/2014/main" id="{AFFF82AE-6B5D-4460-957C-DFFD2F8DA271}"/>
                    </a:ext>
                  </a:extLst>
                </p:cNvPr>
                <p:cNvSpPr/>
                <p:nvPr/>
              </p:nvSpPr>
              <p:spPr>
                <a:xfrm>
                  <a:off x="8767855" y="6266812"/>
                  <a:ext cx="1539334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3f: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Household decision making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(optional)</a:t>
                  </a: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86F39DCE-6D6F-48F6-9324-0C4A6C8DA98A}"/>
                  </a:ext>
                </a:extLst>
              </p:cNvPr>
              <p:cNvGrpSpPr/>
              <p:nvPr/>
            </p:nvGrpSpPr>
            <p:grpSpPr>
              <a:xfrm>
                <a:off x="4681393" y="1966845"/>
                <a:ext cx="1434922" cy="4770010"/>
                <a:chOff x="3913562" y="1966845"/>
                <a:chExt cx="1234130" cy="4770010"/>
              </a:xfrm>
            </p:grpSpPr>
            <p:sp>
              <p:nvSpPr>
                <p:cNvPr id="129" name="Rectangle: Rounded Corners 128">
                  <a:extLst>
                    <a:ext uri="{FF2B5EF4-FFF2-40B4-BE49-F238E27FC236}">
                      <a16:creationId xmlns:a16="http://schemas.microsoft.com/office/drawing/2014/main" id="{B7B369FA-A296-42F6-9A4F-211C8F93B2D2}"/>
                    </a:ext>
                  </a:extLst>
                </p:cNvPr>
                <p:cNvSpPr/>
                <p:nvPr/>
              </p:nvSpPr>
              <p:spPr>
                <a:xfrm>
                  <a:off x="3913562" y="6282732"/>
                  <a:ext cx="1229775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3c: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Access to Markets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(b or c, compulsory)</a:t>
                  </a:r>
                </a:p>
              </p:txBody>
            </p:sp>
            <p:sp>
              <p:nvSpPr>
                <p:cNvPr id="130" name="Rectangle: Rounded Corners 129">
                  <a:extLst>
                    <a:ext uri="{FF2B5EF4-FFF2-40B4-BE49-F238E27FC236}">
                      <a16:creationId xmlns:a16="http://schemas.microsoft.com/office/drawing/2014/main" id="{70EBD184-CB53-4261-A999-2C45E0768852}"/>
                    </a:ext>
                  </a:extLst>
                </p:cNvPr>
                <p:cNvSpPr/>
                <p:nvPr/>
              </p:nvSpPr>
              <p:spPr>
                <a:xfrm>
                  <a:off x="3926628" y="1966845"/>
                  <a:ext cx="1220225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Farming families sell their production directly to consortia members.</a:t>
                  </a:r>
                  <a:endParaRPr lang="en-GB" sz="950" dirty="0"/>
                </a:p>
              </p:txBody>
            </p:sp>
            <p:sp>
              <p:nvSpPr>
                <p:cNvPr id="131" name="Rectangle: Rounded Corners 130">
                  <a:extLst>
                    <a:ext uri="{FF2B5EF4-FFF2-40B4-BE49-F238E27FC236}">
                      <a16:creationId xmlns:a16="http://schemas.microsoft.com/office/drawing/2014/main" id="{5DE903EB-A263-422E-B91C-1F0C42C9BDAB}"/>
                    </a:ext>
                  </a:extLst>
                </p:cNvPr>
                <p:cNvSpPr/>
                <p:nvPr/>
              </p:nvSpPr>
              <p:spPr>
                <a:xfrm>
                  <a:off x="3927889" y="3322992"/>
                  <a:ext cx="1219803" cy="1061870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Crop purchasing and other market access mechanisms are available. </a:t>
                  </a:r>
                  <a:endParaRPr lang="en-GB" sz="950" dirty="0"/>
                </a:p>
              </p:txBody>
            </p:sp>
            <p:sp>
              <p:nvSpPr>
                <p:cNvPr id="132" name="Rectangle: Rounded Corners 131">
                  <a:extLst>
                    <a:ext uri="{FF2B5EF4-FFF2-40B4-BE49-F238E27FC236}">
                      <a16:creationId xmlns:a16="http://schemas.microsoft.com/office/drawing/2014/main" id="{CBFEB422-F88A-4C10-8BA5-A6F5190D04D2}"/>
                    </a:ext>
                  </a:extLst>
                </p:cNvPr>
                <p:cNvSpPr/>
                <p:nvPr/>
              </p:nvSpPr>
              <p:spPr>
                <a:xfrm>
                  <a:off x="3923534" y="4723225"/>
                  <a:ext cx="1219803" cy="1311235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Consortia or company invest and build capacity to purchase products beyond coffee, directly from farmers.</a:t>
                  </a:r>
                  <a:endParaRPr lang="en-GB" sz="950" dirty="0"/>
                </a:p>
              </p:txBody>
            </p:sp>
            <p:cxnSp>
              <p:nvCxnSpPr>
                <p:cNvPr id="133" name="Straight Arrow Connector 132">
                  <a:extLst>
                    <a:ext uri="{FF2B5EF4-FFF2-40B4-BE49-F238E27FC236}">
                      <a16:creationId xmlns:a16="http://schemas.microsoft.com/office/drawing/2014/main" id="{379AB721-5246-4287-B426-59A84735B126}"/>
                    </a:ext>
                  </a:extLst>
                </p:cNvPr>
                <p:cNvCxnSpPr>
                  <a:cxnSpLocks/>
                  <a:stCxn id="131" idx="0"/>
                  <a:endCxn id="130" idx="2"/>
                </p:cNvCxnSpPr>
                <p:nvPr/>
              </p:nvCxnSpPr>
              <p:spPr>
                <a:xfrm flipH="1" flipV="1">
                  <a:off x="4536741" y="3074827"/>
                  <a:ext cx="1050" cy="24816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Arrow Connector 133">
                  <a:extLst>
                    <a:ext uri="{FF2B5EF4-FFF2-40B4-BE49-F238E27FC236}">
                      <a16:creationId xmlns:a16="http://schemas.microsoft.com/office/drawing/2014/main" id="{3143A2A3-4E9A-47B0-B9AC-DA8E2AA349D1}"/>
                    </a:ext>
                  </a:extLst>
                </p:cNvPr>
                <p:cNvCxnSpPr>
                  <a:cxnSpLocks/>
                  <a:stCxn id="132" idx="0"/>
                  <a:endCxn id="131" idx="2"/>
                </p:cNvCxnSpPr>
                <p:nvPr/>
              </p:nvCxnSpPr>
              <p:spPr>
                <a:xfrm flipV="1">
                  <a:off x="4533436" y="4384862"/>
                  <a:ext cx="4354" cy="338363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B1D053B7-6A11-4E6D-AA14-994275D88EDA}"/>
                  </a:ext>
                </a:extLst>
              </p:cNvPr>
              <p:cNvCxnSpPr>
                <a:cxnSpLocks/>
                <a:stCxn id="125" idx="0"/>
                <a:endCxn id="127" idx="2"/>
              </p:cNvCxnSpPr>
              <p:nvPr/>
            </p:nvCxnSpPr>
            <p:spPr>
              <a:xfrm flipV="1">
                <a:off x="7183306" y="3074827"/>
                <a:ext cx="3095" cy="24816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4A8A9A8F-EDFC-4F61-9640-E6874F762335}"/>
                  </a:ext>
                </a:extLst>
              </p:cNvPr>
              <p:cNvCxnSpPr>
                <a:cxnSpLocks/>
                <a:stCxn id="126" idx="0"/>
                <a:endCxn id="125" idx="2"/>
              </p:cNvCxnSpPr>
              <p:nvPr/>
            </p:nvCxnSpPr>
            <p:spPr>
              <a:xfrm flipH="1" flipV="1">
                <a:off x="7183306" y="4430974"/>
                <a:ext cx="13747" cy="29225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96EB8E81-8F3B-48C1-BF98-00A6A349F031}"/>
                  </a:ext>
                </a:extLst>
              </p:cNvPr>
              <p:cNvCxnSpPr>
                <a:cxnSpLocks/>
                <a:stCxn id="122" idx="0"/>
                <a:endCxn id="121" idx="2"/>
              </p:cNvCxnSpPr>
              <p:nvPr/>
            </p:nvCxnSpPr>
            <p:spPr>
              <a:xfrm flipH="1" flipV="1">
                <a:off x="9150990" y="4415054"/>
                <a:ext cx="12202" cy="29225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9BB95E6A-16D3-4EE8-9624-EF67A8966A21}"/>
                  </a:ext>
                </a:extLst>
              </p:cNvPr>
              <p:cNvGrpSpPr/>
              <p:nvPr/>
            </p:nvGrpSpPr>
            <p:grpSpPr>
              <a:xfrm>
                <a:off x="6314569" y="1966845"/>
                <a:ext cx="1754975" cy="4770010"/>
                <a:chOff x="6915483" y="1910487"/>
                <a:chExt cx="1611691" cy="4770010"/>
              </a:xfrm>
            </p:grpSpPr>
            <p:sp>
              <p:nvSpPr>
                <p:cNvPr id="125" name="Rectangle: Rounded Corners 124">
                  <a:extLst>
                    <a:ext uri="{FF2B5EF4-FFF2-40B4-BE49-F238E27FC236}">
                      <a16:creationId xmlns:a16="http://schemas.microsoft.com/office/drawing/2014/main" id="{77B2A969-A11F-4788-9AFF-0C9F209828B8}"/>
                    </a:ext>
                  </a:extLst>
                </p:cNvPr>
                <p:cNvSpPr/>
                <p:nvPr/>
              </p:nvSpPr>
              <p:spPr>
                <a:xfrm>
                  <a:off x="6915483" y="3266634"/>
                  <a:ext cx="1595619" cy="1107982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Banking and financing opportunities are made available. As needed/structured, consortia shares finance risk.</a:t>
                  </a:r>
                  <a:endParaRPr lang="en-GB" sz="950" dirty="0"/>
                </a:p>
              </p:txBody>
            </p:sp>
            <p:sp>
              <p:nvSpPr>
                <p:cNvPr id="126" name="Rectangle: Rounded Corners 125">
                  <a:extLst>
                    <a:ext uri="{FF2B5EF4-FFF2-40B4-BE49-F238E27FC236}">
                      <a16:creationId xmlns:a16="http://schemas.microsoft.com/office/drawing/2014/main" id="{D82B6408-8259-4947-97C8-2988FD50DE2A}"/>
                    </a:ext>
                  </a:extLst>
                </p:cNvPr>
                <p:cNvSpPr/>
                <p:nvPr/>
              </p:nvSpPr>
              <p:spPr>
                <a:xfrm>
                  <a:off x="6926508" y="4666867"/>
                  <a:ext cx="1598816" cy="1311235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Consortia or company develop structure and capacity to provide farmers with access to banking and/or finance based on farmer need and interest. </a:t>
                  </a:r>
                  <a:endParaRPr lang="en-GB" sz="950" dirty="0"/>
                </a:p>
              </p:txBody>
            </p:sp>
            <p:sp>
              <p:nvSpPr>
                <p:cNvPr id="127" name="Rectangle: Rounded Corners 126">
                  <a:extLst>
                    <a:ext uri="{FF2B5EF4-FFF2-40B4-BE49-F238E27FC236}">
                      <a16:creationId xmlns:a16="http://schemas.microsoft.com/office/drawing/2014/main" id="{5B8455BA-C713-4070-96D3-3D09DE3B6A0E}"/>
                    </a:ext>
                  </a:extLst>
                </p:cNvPr>
                <p:cNvSpPr/>
                <p:nvPr/>
              </p:nvSpPr>
              <p:spPr>
                <a:xfrm>
                  <a:off x="6916727" y="1910487"/>
                  <a:ext cx="1598816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Farming families receive banking and/or financial services.</a:t>
                  </a:r>
                  <a:endParaRPr lang="en-GB" sz="950" dirty="0"/>
                </a:p>
              </p:txBody>
            </p:sp>
            <p:sp>
              <p:nvSpPr>
                <p:cNvPr id="128" name="Rectangle: Rounded Corners 127">
                  <a:extLst>
                    <a:ext uri="{FF2B5EF4-FFF2-40B4-BE49-F238E27FC236}">
                      <a16:creationId xmlns:a16="http://schemas.microsoft.com/office/drawing/2014/main" id="{9742B016-38F2-44EC-8718-1262856DEF31}"/>
                    </a:ext>
                  </a:extLst>
                </p:cNvPr>
                <p:cNvSpPr/>
                <p:nvPr/>
              </p:nvSpPr>
              <p:spPr>
                <a:xfrm>
                  <a:off x="6924347" y="6226374"/>
                  <a:ext cx="1602827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3d: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Access to Finance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(optional) </a:t>
                  </a:r>
                </a:p>
              </p:txBody>
            </p:sp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97B32AB1-DAAE-46AC-AB8D-021605F004EF}"/>
                  </a:ext>
                </a:extLst>
              </p:cNvPr>
              <p:cNvGrpSpPr/>
              <p:nvPr/>
            </p:nvGrpSpPr>
            <p:grpSpPr>
              <a:xfrm>
                <a:off x="8241371" y="1950925"/>
                <a:ext cx="1832396" cy="4770010"/>
                <a:chOff x="8500345" y="1894567"/>
                <a:chExt cx="1770875" cy="4770010"/>
              </a:xfrm>
            </p:grpSpPr>
            <p:sp>
              <p:nvSpPr>
                <p:cNvPr id="121" name="Rectangle: Rounded Corners 120">
                  <a:extLst>
                    <a:ext uri="{FF2B5EF4-FFF2-40B4-BE49-F238E27FC236}">
                      <a16:creationId xmlns:a16="http://schemas.microsoft.com/office/drawing/2014/main" id="{F6145CC8-9579-4A7D-823E-23EC8975547A}"/>
                    </a:ext>
                  </a:extLst>
                </p:cNvPr>
                <p:cNvSpPr/>
                <p:nvPr/>
              </p:nvSpPr>
              <p:spPr>
                <a:xfrm>
                  <a:off x="8500345" y="3250714"/>
                  <a:ext cx="1758155" cy="1107982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Information services (e.g. weather info, insurance, etc.) are available.</a:t>
                  </a:r>
                  <a:endParaRPr lang="en-GB" sz="950" dirty="0"/>
                </a:p>
              </p:txBody>
            </p:sp>
            <p:sp>
              <p:nvSpPr>
                <p:cNvPr id="122" name="Rectangle: Rounded Corners 121">
                  <a:extLst>
                    <a:ext uri="{FF2B5EF4-FFF2-40B4-BE49-F238E27FC236}">
                      <a16:creationId xmlns:a16="http://schemas.microsoft.com/office/drawing/2014/main" id="{3ED074D6-B2B0-4B98-9E54-9CEB782FEFD9}"/>
                    </a:ext>
                  </a:extLst>
                </p:cNvPr>
                <p:cNvSpPr/>
                <p:nvPr/>
              </p:nvSpPr>
              <p:spPr>
                <a:xfrm>
                  <a:off x="8515897" y="4650947"/>
                  <a:ext cx="1750639" cy="1311235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Consortia or company develop structure and capacity to provide farmers more information and information services about the value chain, weather, best practices, etc.</a:t>
                  </a:r>
                  <a:endParaRPr lang="en-GB" sz="950" dirty="0"/>
                </a:p>
              </p:txBody>
            </p:sp>
            <p:sp>
              <p:nvSpPr>
                <p:cNvPr id="123" name="Rectangle: Rounded Corners 122">
                  <a:extLst>
                    <a:ext uri="{FF2B5EF4-FFF2-40B4-BE49-F238E27FC236}">
                      <a16:creationId xmlns:a16="http://schemas.microsoft.com/office/drawing/2014/main" id="{A6A9685F-676F-4209-A04B-F40200376B3C}"/>
                    </a:ext>
                  </a:extLst>
                </p:cNvPr>
                <p:cNvSpPr/>
                <p:nvPr/>
              </p:nvSpPr>
              <p:spPr>
                <a:xfrm>
                  <a:off x="8503525" y="1894567"/>
                  <a:ext cx="1758155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/>
                    <a:t>Farming families receive more and/or new information and can make better decisions and/or are better protected against shocks. </a:t>
                  </a:r>
                  <a:endParaRPr lang="en-GB" sz="950" dirty="0"/>
                </a:p>
              </p:txBody>
            </p:sp>
            <p:sp>
              <p:nvSpPr>
                <p:cNvPr id="124" name="Rectangle: Rounded Corners 123">
                  <a:extLst>
                    <a:ext uri="{FF2B5EF4-FFF2-40B4-BE49-F238E27FC236}">
                      <a16:creationId xmlns:a16="http://schemas.microsoft.com/office/drawing/2014/main" id="{4D7475D4-F8A5-4755-B3BC-66D2F104CEED}"/>
                    </a:ext>
                  </a:extLst>
                </p:cNvPr>
                <p:cNvSpPr/>
                <p:nvPr/>
              </p:nvSpPr>
              <p:spPr>
                <a:xfrm>
                  <a:off x="8513066" y="6210454"/>
                  <a:ext cx="1758154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3e: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Access to Information Services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(optional)</a:t>
                  </a:r>
                </a:p>
              </p:txBody>
            </p:sp>
          </p:grpSp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89D81EF9-C6F1-4F3A-85CA-CA963357C121}"/>
                  </a:ext>
                </a:extLst>
              </p:cNvPr>
              <p:cNvCxnSpPr>
                <a:cxnSpLocks/>
                <a:stCxn id="121" idx="0"/>
                <a:endCxn id="123" idx="2"/>
              </p:cNvCxnSpPr>
              <p:nvPr/>
            </p:nvCxnSpPr>
            <p:spPr>
              <a:xfrm flipV="1">
                <a:off x="9150990" y="3058907"/>
                <a:ext cx="3288" cy="24816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Rectangle: Rounded Corners 98">
                <a:extLst>
                  <a:ext uri="{FF2B5EF4-FFF2-40B4-BE49-F238E27FC236}">
                    <a16:creationId xmlns:a16="http://schemas.microsoft.com/office/drawing/2014/main" id="{663DD63F-07FB-4162-8505-9E989517AFFB}"/>
                  </a:ext>
                </a:extLst>
              </p:cNvPr>
              <p:cNvSpPr/>
              <p:nvPr/>
            </p:nvSpPr>
            <p:spPr>
              <a:xfrm>
                <a:off x="8241108" y="1025042"/>
                <a:ext cx="3779228" cy="409782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dirty="0"/>
                  <a:t>Stable Income</a:t>
                </a:r>
                <a:endParaRPr lang="en-GB" sz="1100" dirty="0"/>
              </a:p>
            </p:txBody>
          </p:sp>
          <p:sp>
            <p:nvSpPr>
              <p:cNvPr id="100" name="Rectangle: Rounded Corners 99">
                <a:extLst>
                  <a:ext uri="{FF2B5EF4-FFF2-40B4-BE49-F238E27FC236}">
                    <a16:creationId xmlns:a16="http://schemas.microsoft.com/office/drawing/2014/main" id="{E3BE4F49-2D80-41A2-93EC-19F846A25F0A}"/>
                  </a:ext>
                </a:extLst>
              </p:cNvPr>
              <p:cNvSpPr/>
              <p:nvPr/>
            </p:nvSpPr>
            <p:spPr>
              <a:xfrm>
                <a:off x="4197068" y="1018106"/>
                <a:ext cx="3860087" cy="406648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dirty="0"/>
                  <a:t>More Income</a:t>
                </a:r>
                <a:endParaRPr lang="en-GB" sz="1100" dirty="0"/>
              </a:p>
            </p:txBody>
          </p:sp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id="{19B3E2F9-36B8-4B80-A9AF-6B40471C9079}"/>
                  </a:ext>
                </a:extLst>
              </p:cNvPr>
              <p:cNvSpPr/>
              <p:nvPr/>
            </p:nvSpPr>
            <p:spPr>
              <a:xfrm>
                <a:off x="826239" y="1014972"/>
                <a:ext cx="3204953" cy="409782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dirty="0">
                    <a:highlight>
                      <a:srgbClr val="FFFFFF"/>
                    </a:highlight>
                  </a:rPr>
                  <a:t>Improved soil health in farm system</a:t>
                </a:r>
                <a:endParaRPr lang="en-GB" sz="1100" dirty="0">
                  <a:highlight>
                    <a:srgbClr val="FFFFFF"/>
                  </a:highlight>
                </a:endParaRPr>
              </a:p>
            </p:txBody>
          </p: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B730851C-2AF0-4F0E-A96C-34D8DB543818}"/>
                  </a:ext>
                </a:extLst>
              </p:cNvPr>
              <p:cNvCxnSpPr>
                <a:cxnSpLocks/>
                <a:stCxn id="144" idx="0"/>
                <a:endCxn id="101" idx="2"/>
              </p:cNvCxnSpPr>
              <p:nvPr/>
            </p:nvCxnSpPr>
            <p:spPr>
              <a:xfrm flipV="1">
                <a:off x="1705064" y="1424754"/>
                <a:ext cx="723652" cy="54209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6B50F6AC-0DB2-463F-B2EC-3C9755D5A65E}"/>
                  </a:ext>
                </a:extLst>
              </p:cNvPr>
              <p:cNvCxnSpPr>
                <a:cxnSpLocks/>
                <a:stCxn id="144" idx="0"/>
                <a:endCxn id="100" idx="2"/>
              </p:cNvCxnSpPr>
              <p:nvPr/>
            </p:nvCxnSpPr>
            <p:spPr>
              <a:xfrm flipV="1">
                <a:off x="1705064" y="1424754"/>
                <a:ext cx="4422048" cy="542091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>
                <a:extLst>
                  <a:ext uri="{FF2B5EF4-FFF2-40B4-BE49-F238E27FC236}">
                    <a16:creationId xmlns:a16="http://schemas.microsoft.com/office/drawing/2014/main" id="{43B83C40-2E0D-435E-ADA6-419650C8FBBC}"/>
                  </a:ext>
                </a:extLst>
              </p:cNvPr>
              <p:cNvCxnSpPr>
                <a:cxnSpLocks/>
                <a:stCxn id="130" idx="0"/>
                <a:endCxn id="100" idx="2"/>
              </p:cNvCxnSpPr>
              <p:nvPr/>
            </p:nvCxnSpPr>
            <p:spPr>
              <a:xfrm flipV="1">
                <a:off x="5405964" y="1424754"/>
                <a:ext cx="721148" cy="54209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>
                <a:extLst>
                  <a:ext uri="{FF2B5EF4-FFF2-40B4-BE49-F238E27FC236}">
                    <a16:creationId xmlns:a16="http://schemas.microsoft.com/office/drawing/2014/main" id="{FBBE3954-D282-4EEF-A7AB-B84A8FB68A79}"/>
                  </a:ext>
                </a:extLst>
              </p:cNvPr>
              <p:cNvCxnSpPr>
                <a:cxnSpLocks/>
                <a:stCxn id="138" idx="0"/>
                <a:endCxn id="99" idx="2"/>
              </p:cNvCxnSpPr>
              <p:nvPr/>
            </p:nvCxnSpPr>
            <p:spPr>
              <a:xfrm flipH="1" flipV="1">
                <a:off x="10130722" y="1434824"/>
                <a:ext cx="998805" cy="516101"/>
              </a:xfrm>
              <a:prstGeom prst="straightConnector1">
                <a:avLst/>
              </a:prstGeom>
              <a:ln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>
                <a:extLst>
                  <a:ext uri="{FF2B5EF4-FFF2-40B4-BE49-F238E27FC236}">
                    <a16:creationId xmlns:a16="http://schemas.microsoft.com/office/drawing/2014/main" id="{0D974299-AB84-44F5-BC3F-5AA805993BB6}"/>
                  </a:ext>
                </a:extLst>
              </p:cNvPr>
              <p:cNvCxnSpPr>
                <a:cxnSpLocks/>
                <a:stCxn id="127" idx="0"/>
                <a:endCxn id="99" idx="2"/>
              </p:cNvCxnSpPr>
              <p:nvPr/>
            </p:nvCxnSpPr>
            <p:spPr>
              <a:xfrm flipV="1">
                <a:off x="7186402" y="1434824"/>
                <a:ext cx="2944320" cy="53202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>
                <a:extLst>
                  <a:ext uri="{FF2B5EF4-FFF2-40B4-BE49-F238E27FC236}">
                    <a16:creationId xmlns:a16="http://schemas.microsoft.com/office/drawing/2014/main" id="{8A184D5C-07FE-4C5D-A6F4-1F3C0070E5D6}"/>
                  </a:ext>
                </a:extLst>
              </p:cNvPr>
              <p:cNvCxnSpPr>
                <a:cxnSpLocks/>
                <a:stCxn id="127" idx="0"/>
                <a:endCxn id="100" idx="2"/>
              </p:cNvCxnSpPr>
              <p:nvPr/>
            </p:nvCxnSpPr>
            <p:spPr>
              <a:xfrm flipH="1" flipV="1">
                <a:off x="6127112" y="1424754"/>
                <a:ext cx="1059290" cy="54209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47FE6442-3953-4118-BB70-25AAEA18024E}"/>
                  </a:ext>
                </a:extLst>
              </p:cNvPr>
              <p:cNvCxnSpPr>
                <a:cxnSpLocks/>
                <a:stCxn id="123" idx="0"/>
                <a:endCxn id="99" idx="2"/>
              </p:cNvCxnSpPr>
              <p:nvPr/>
            </p:nvCxnSpPr>
            <p:spPr>
              <a:xfrm flipV="1">
                <a:off x="9154280" y="1434824"/>
                <a:ext cx="976442" cy="51610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>
                <a:extLst>
                  <a:ext uri="{FF2B5EF4-FFF2-40B4-BE49-F238E27FC236}">
                    <a16:creationId xmlns:a16="http://schemas.microsoft.com/office/drawing/2014/main" id="{BE54F305-7C99-4FE2-A76D-1250505B457E}"/>
                  </a:ext>
                </a:extLst>
              </p:cNvPr>
              <p:cNvCxnSpPr>
                <a:cxnSpLocks/>
                <a:stCxn id="123" idx="0"/>
                <a:endCxn id="100" idx="2"/>
              </p:cNvCxnSpPr>
              <p:nvPr/>
            </p:nvCxnSpPr>
            <p:spPr>
              <a:xfrm flipH="1" flipV="1">
                <a:off x="6127112" y="1424754"/>
                <a:ext cx="3027168" cy="52617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48BAC7D8-DDD2-46CC-8FE4-3762847DE321}"/>
                  </a:ext>
                </a:extLst>
              </p:cNvPr>
              <p:cNvCxnSpPr>
                <a:cxnSpLocks/>
                <a:stCxn id="150" idx="0"/>
                <a:endCxn id="100" idx="2"/>
              </p:cNvCxnSpPr>
              <p:nvPr/>
            </p:nvCxnSpPr>
            <p:spPr>
              <a:xfrm flipV="1">
                <a:off x="3637043" y="1424754"/>
                <a:ext cx="2490069" cy="54209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Arrow Connector 115">
                <a:extLst>
                  <a:ext uri="{FF2B5EF4-FFF2-40B4-BE49-F238E27FC236}">
                    <a16:creationId xmlns:a16="http://schemas.microsoft.com/office/drawing/2014/main" id="{234D0361-DCC9-4D89-A58D-CC5CBE0AA9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428715" y="777639"/>
                <a:ext cx="1365" cy="248165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>
                <a:extLst>
                  <a:ext uri="{FF2B5EF4-FFF2-40B4-BE49-F238E27FC236}">
                    <a16:creationId xmlns:a16="http://schemas.microsoft.com/office/drawing/2014/main" id="{B94DB714-164C-414C-B8F4-94D9A44522E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17221" y="777639"/>
                <a:ext cx="938" cy="24816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Arrow Connector 118">
                <a:extLst>
                  <a:ext uri="{FF2B5EF4-FFF2-40B4-BE49-F238E27FC236}">
                    <a16:creationId xmlns:a16="http://schemas.microsoft.com/office/drawing/2014/main" id="{50F7E220-5D7A-4B18-861A-B8DD1225A1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13249" y="777639"/>
                <a:ext cx="1915" cy="24816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BD3D16C1-CFE0-456E-965A-55425516A678}"/>
                  </a:ext>
                </a:extLst>
              </p:cNvPr>
              <p:cNvCxnSpPr>
                <a:cxnSpLocks/>
                <a:stCxn id="150" idx="0"/>
                <a:endCxn id="101" idx="2"/>
              </p:cNvCxnSpPr>
              <p:nvPr/>
            </p:nvCxnSpPr>
            <p:spPr>
              <a:xfrm flipH="1" flipV="1">
                <a:off x="2428716" y="1424754"/>
                <a:ext cx="1208326" cy="54209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8804CD33-CA3C-4C90-8DCA-04608F0FFB67}"/>
                  </a:ext>
                </a:extLst>
              </p:cNvPr>
              <p:cNvCxnSpPr>
                <a:cxnSpLocks/>
                <a:stCxn id="130" idx="0"/>
                <a:endCxn id="99" idx="2"/>
              </p:cNvCxnSpPr>
              <p:nvPr/>
            </p:nvCxnSpPr>
            <p:spPr>
              <a:xfrm flipV="1">
                <a:off x="5405963" y="1434824"/>
                <a:ext cx="4724759" cy="53202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FE0D824B-28A6-49B1-B13A-D82CE617BFC3}"/>
                  </a:ext>
                </a:extLst>
              </p:cNvPr>
              <p:cNvCxnSpPr>
                <a:cxnSpLocks/>
                <a:stCxn id="150" idx="0"/>
              </p:cNvCxnSpPr>
              <p:nvPr/>
            </p:nvCxnSpPr>
            <p:spPr>
              <a:xfrm flipV="1">
                <a:off x="3637042" y="1434825"/>
                <a:ext cx="6423563" cy="53202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B9C4A44B-C1A5-4763-8389-76F2794902B5}"/>
                  </a:ext>
                </a:extLst>
              </p:cNvPr>
              <p:cNvCxnSpPr>
                <a:cxnSpLocks/>
                <a:stCxn id="144" idx="0"/>
                <a:endCxn id="99" idx="2"/>
              </p:cNvCxnSpPr>
              <p:nvPr/>
            </p:nvCxnSpPr>
            <p:spPr>
              <a:xfrm flipV="1">
                <a:off x="1705064" y="1434824"/>
                <a:ext cx="8425658" cy="53202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D30DBE28-8893-4BB2-8252-538BEA196B2F}"/>
                  </a:ext>
                </a:extLst>
              </p:cNvPr>
              <p:cNvCxnSpPr>
                <a:cxnSpLocks/>
                <a:stCxn id="138" idx="0"/>
                <a:endCxn id="100" idx="2"/>
              </p:cNvCxnSpPr>
              <p:nvPr/>
            </p:nvCxnSpPr>
            <p:spPr>
              <a:xfrm flipH="1" flipV="1">
                <a:off x="6127112" y="1424754"/>
                <a:ext cx="5002415" cy="526171"/>
              </a:xfrm>
              <a:prstGeom prst="straightConnector1">
                <a:avLst/>
              </a:prstGeom>
              <a:ln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>
                <a:extLst>
                  <a:ext uri="{FF2B5EF4-FFF2-40B4-BE49-F238E27FC236}">
                    <a16:creationId xmlns:a16="http://schemas.microsoft.com/office/drawing/2014/main" id="{116046C9-9860-4921-8CD8-E45EBF2AC244}"/>
                  </a:ext>
                </a:extLst>
              </p:cNvPr>
              <p:cNvCxnSpPr>
                <a:cxnSpLocks/>
                <a:stCxn id="138" idx="0"/>
                <a:endCxn id="101" idx="2"/>
              </p:cNvCxnSpPr>
              <p:nvPr/>
            </p:nvCxnSpPr>
            <p:spPr>
              <a:xfrm flipH="1" flipV="1">
                <a:off x="2428716" y="1424754"/>
                <a:ext cx="8700811" cy="526171"/>
              </a:xfrm>
              <a:prstGeom prst="straightConnector1">
                <a:avLst/>
              </a:prstGeom>
              <a:ln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40201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>
            <a:extLst>
              <a:ext uri="{FF2B5EF4-FFF2-40B4-BE49-F238E27FC236}">
                <a16:creationId xmlns:a16="http://schemas.microsoft.com/office/drawing/2014/main" id="{7501FC1C-A425-43EB-8CD5-A235E0DAAC76}"/>
              </a:ext>
            </a:extLst>
          </p:cNvPr>
          <p:cNvGrpSpPr/>
          <p:nvPr/>
        </p:nvGrpSpPr>
        <p:grpSpPr>
          <a:xfrm>
            <a:off x="150668" y="20426"/>
            <a:ext cx="11835286" cy="6707878"/>
            <a:chOff x="192286" y="32694"/>
            <a:chExt cx="11835286" cy="6707878"/>
          </a:xfrm>
        </p:grpSpPr>
        <p:sp>
          <p:nvSpPr>
            <p:cNvPr id="75" name="Rectangle: Rounded Corners 74">
              <a:extLst>
                <a:ext uri="{FF2B5EF4-FFF2-40B4-BE49-F238E27FC236}">
                  <a16:creationId xmlns:a16="http://schemas.microsoft.com/office/drawing/2014/main" id="{D24EF4FE-FB63-4903-9545-C2BCA7344047}"/>
                </a:ext>
              </a:extLst>
            </p:cNvPr>
            <p:cNvSpPr/>
            <p:nvPr/>
          </p:nvSpPr>
          <p:spPr>
            <a:xfrm>
              <a:off x="3854070" y="32694"/>
              <a:ext cx="4285312" cy="38592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TOC Assumptions</a:t>
              </a:r>
              <a:endParaRPr lang="en-GB" sz="1400" dirty="0"/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A7EDACAC-FAC4-42A5-9B97-145DAF9AB0B8}"/>
                </a:ext>
              </a:extLst>
            </p:cNvPr>
            <p:cNvGrpSpPr/>
            <p:nvPr/>
          </p:nvGrpSpPr>
          <p:grpSpPr>
            <a:xfrm>
              <a:off x="192286" y="436168"/>
              <a:ext cx="11835286" cy="6304404"/>
              <a:chOff x="192286" y="436168"/>
              <a:chExt cx="11835286" cy="6304404"/>
            </a:xfrm>
          </p:grpSpPr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4CCAE541-3872-40B2-9730-07F93309D302}"/>
                  </a:ext>
                </a:extLst>
              </p:cNvPr>
              <p:cNvSpPr/>
              <p:nvPr/>
            </p:nvSpPr>
            <p:spPr>
              <a:xfrm>
                <a:off x="205918" y="3322992"/>
                <a:ext cx="487963" cy="1107982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950" dirty="0"/>
                  <a:t>Output</a:t>
                </a:r>
                <a:endParaRPr lang="en-GB" sz="950" dirty="0"/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C14C33ED-E461-43CD-9EAE-9F6EA35322F7}"/>
                  </a:ext>
                </a:extLst>
              </p:cNvPr>
              <p:cNvSpPr/>
              <p:nvPr/>
            </p:nvSpPr>
            <p:spPr>
              <a:xfrm>
                <a:off x="205918" y="991486"/>
                <a:ext cx="487964" cy="2083341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950" dirty="0"/>
                  <a:t>Outcome</a:t>
                </a:r>
                <a:endParaRPr lang="en-GB" sz="950" dirty="0"/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C404E46-B6C6-4C8D-B34A-5C8198220739}"/>
                  </a:ext>
                </a:extLst>
              </p:cNvPr>
              <p:cNvSpPr/>
              <p:nvPr/>
            </p:nvSpPr>
            <p:spPr>
              <a:xfrm>
                <a:off x="200237" y="436168"/>
                <a:ext cx="487963" cy="351783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750" dirty="0"/>
                  <a:t>Impact</a:t>
                </a:r>
                <a:endParaRPr lang="en-GB" sz="750" dirty="0"/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96AA6ACE-CB00-4030-96D6-BE81FA602B85}"/>
                  </a:ext>
                </a:extLst>
              </p:cNvPr>
              <p:cNvSpPr/>
              <p:nvPr/>
            </p:nvSpPr>
            <p:spPr>
              <a:xfrm>
                <a:off x="200237" y="4723225"/>
                <a:ext cx="487963" cy="1311235"/>
              </a:xfrm>
              <a:prstGeom prst="round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en-US" sz="950" dirty="0"/>
                  <a:t>Activity</a:t>
                </a:r>
                <a:endParaRPr lang="en-GB" sz="950" dirty="0"/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FB41C66C-F66F-4E7F-8524-04DE06FDD355}"/>
                  </a:ext>
                </a:extLst>
              </p:cNvPr>
              <p:cNvSpPr/>
              <p:nvPr/>
            </p:nvSpPr>
            <p:spPr>
              <a:xfrm>
                <a:off x="826240" y="440251"/>
                <a:ext cx="11201332" cy="351783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GB" sz="1100" dirty="0"/>
                  <a:t>Improved livelihood of 20,000 coffee farming families</a:t>
                </a:r>
              </a:p>
            </p:txBody>
          </p:sp>
          <p:cxnSp>
            <p:nvCxnSpPr>
              <p:cNvPr id="84" name="Straight Arrow Connector 83">
                <a:extLst>
                  <a:ext uri="{FF2B5EF4-FFF2-40B4-BE49-F238E27FC236}">
                    <a16:creationId xmlns:a16="http://schemas.microsoft.com/office/drawing/2014/main" id="{BEFB02A3-F557-421B-9E7E-BD919221DB21}"/>
                  </a:ext>
                </a:extLst>
              </p:cNvPr>
              <p:cNvCxnSpPr>
                <a:cxnSpLocks/>
                <a:stCxn id="149" idx="0"/>
                <a:endCxn id="148" idx="2"/>
              </p:cNvCxnSpPr>
              <p:nvPr/>
            </p:nvCxnSpPr>
            <p:spPr>
              <a:xfrm flipH="1" flipV="1">
                <a:off x="3636008" y="4430974"/>
                <a:ext cx="29408" cy="334329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Arrow Connector 84">
                <a:extLst>
                  <a:ext uri="{FF2B5EF4-FFF2-40B4-BE49-F238E27FC236}">
                    <a16:creationId xmlns:a16="http://schemas.microsoft.com/office/drawing/2014/main" id="{0BBC5C2A-581C-4C2C-AEA3-06671466089F}"/>
                  </a:ext>
                </a:extLst>
              </p:cNvPr>
              <p:cNvCxnSpPr>
                <a:cxnSpLocks/>
                <a:stCxn id="148" idx="0"/>
                <a:endCxn id="150" idx="2"/>
              </p:cNvCxnSpPr>
              <p:nvPr/>
            </p:nvCxnSpPr>
            <p:spPr>
              <a:xfrm flipV="1">
                <a:off x="3636009" y="3074827"/>
                <a:ext cx="1035" cy="24816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689BF12F-112E-4D82-AE29-D48653B290EC}"/>
                  </a:ext>
                </a:extLst>
              </p:cNvPr>
              <p:cNvGrpSpPr/>
              <p:nvPr/>
            </p:nvGrpSpPr>
            <p:grpSpPr>
              <a:xfrm>
                <a:off x="2773547" y="1966845"/>
                <a:ext cx="1737697" cy="4770010"/>
                <a:chOff x="3809368" y="1910487"/>
                <a:chExt cx="1576676" cy="4770010"/>
              </a:xfrm>
            </p:grpSpPr>
            <p:sp>
              <p:nvSpPr>
                <p:cNvPr id="148" name="Rectangle: Rounded Corners 147">
                  <a:extLst>
                    <a:ext uri="{FF2B5EF4-FFF2-40B4-BE49-F238E27FC236}">
                      <a16:creationId xmlns:a16="http://schemas.microsoft.com/office/drawing/2014/main" id="{7EF13B2B-BAAF-42CF-9B50-F4FDF221E975}"/>
                    </a:ext>
                  </a:extLst>
                </p:cNvPr>
                <p:cNvSpPr/>
                <p:nvPr/>
              </p:nvSpPr>
              <p:spPr>
                <a:xfrm>
                  <a:off x="3809997" y="3266634"/>
                  <a:ext cx="1563827" cy="1107982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700" dirty="0"/>
                </a:p>
                <a:p>
                  <a:pPr algn="ctr"/>
                  <a:r>
                    <a:rPr lang="en-US" sz="700" dirty="0"/>
                    <a:t>Appropriate inputs (e.g. fertilizer, crop protection, seedlings, etc.) are available via subsidy, cash, and/or financing mechanisms based on regenerative pathway requirements.</a:t>
                  </a:r>
                  <a:endParaRPr lang="en-GB" sz="700" dirty="0"/>
                </a:p>
              </p:txBody>
            </p:sp>
            <p:sp>
              <p:nvSpPr>
                <p:cNvPr id="149" name="Rectangle: Rounded Corners 148">
                  <a:extLst>
                    <a:ext uri="{FF2B5EF4-FFF2-40B4-BE49-F238E27FC236}">
                      <a16:creationId xmlns:a16="http://schemas.microsoft.com/office/drawing/2014/main" id="{9B215BB2-6A55-450A-A8AB-2569634287EA}"/>
                    </a:ext>
                  </a:extLst>
                </p:cNvPr>
                <p:cNvSpPr/>
                <p:nvPr/>
              </p:nvSpPr>
              <p:spPr>
                <a:xfrm>
                  <a:off x="3853661" y="4708945"/>
                  <a:ext cx="1529863" cy="1269157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/>
                    <a:t>Consortia or company develop structure and capacity to provide farmers with access to inputs for multiple crops, based on need, farmer affordability and regenerative pathway requirements.</a:t>
                  </a:r>
                  <a:endParaRPr lang="en-GB" sz="700" dirty="0"/>
                </a:p>
              </p:txBody>
            </p:sp>
            <p:sp>
              <p:nvSpPr>
                <p:cNvPr id="150" name="Rectangle: Rounded Corners 149">
                  <a:extLst>
                    <a:ext uri="{FF2B5EF4-FFF2-40B4-BE49-F238E27FC236}">
                      <a16:creationId xmlns:a16="http://schemas.microsoft.com/office/drawing/2014/main" id="{E9E6ABA7-1F07-4B06-B4BD-32CEF51E7D27}"/>
                    </a:ext>
                  </a:extLst>
                </p:cNvPr>
                <p:cNvSpPr/>
                <p:nvPr/>
              </p:nvSpPr>
              <p:spPr>
                <a:xfrm>
                  <a:off x="3809368" y="1910487"/>
                  <a:ext cx="1566960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/>
                    <a:t>Farming families receive inputs to progress along regenerative pathways.</a:t>
                  </a:r>
                  <a:endParaRPr lang="en-GB" sz="700" dirty="0"/>
                </a:p>
              </p:txBody>
            </p:sp>
            <p:sp>
              <p:nvSpPr>
                <p:cNvPr id="151" name="Rectangle: Rounded Corners 150">
                  <a:extLst>
                    <a:ext uri="{FF2B5EF4-FFF2-40B4-BE49-F238E27FC236}">
                      <a16:creationId xmlns:a16="http://schemas.microsoft.com/office/drawing/2014/main" id="{4A293F24-B33D-4A49-8D3D-5565C2634CE5}"/>
                    </a:ext>
                  </a:extLst>
                </p:cNvPr>
                <p:cNvSpPr/>
                <p:nvPr/>
              </p:nvSpPr>
              <p:spPr>
                <a:xfrm>
                  <a:off x="3823186" y="6226374"/>
                  <a:ext cx="1562858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3b: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Access to Inputs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(b or c, compulsory)</a:t>
                  </a:r>
                </a:p>
              </p:txBody>
            </p:sp>
          </p:grp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51573B5A-C2F8-4AA5-B4AE-515CDE5D63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2286" y="6175748"/>
                <a:ext cx="1180698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id="{C7EFCBB0-BD72-4C1E-93B0-8B6651343843}"/>
                  </a:ext>
                </a:extLst>
              </p:cNvPr>
              <p:cNvSpPr/>
              <p:nvPr/>
            </p:nvSpPr>
            <p:spPr>
              <a:xfrm>
                <a:off x="192286" y="6286449"/>
                <a:ext cx="487963" cy="454123"/>
              </a:xfrm>
              <a:prstGeom prst="roundRect">
                <a:avLst/>
              </a:prstGeom>
              <a:ln>
                <a:solidFill>
                  <a:schemeClr val="bg2">
                    <a:lumMod val="90000"/>
                  </a:schemeClr>
                </a:solidFill>
                <a:prstDash val="sys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950" dirty="0">
                    <a:solidFill>
                      <a:schemeClr val="bg1">
                        <a:lumMod val="65000"/>
                      </a:schemeClr>
                    </a:solidFill>
                  </a:rPr>
                  <a:t>Pathway:</a:t>
                </a:r>
                <a:endParaRPr lang="en-GB" sz="950" dirty="0">
                  <a:solidFill>
                    <a:schemeClr val="bg1">
                      <a:lumMod val="65000"/>
                    </a:schemeClr>
                  </a:solidFill>
                </a:endParaRPr>
              </a:p>
            </p:txBody>
          </p: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A75C0649-F274-4520-AB23-53843BC25BF1}"/>
                  </a:ext>
                </a:extLst>
              </p:cNvPr>
              <p:cNvGrpSpPr/>
              <p:nvPr/>
            </p:nvGrpSpPr>
            <p:grpSpPr>
              <a:xfrm>
                <a:off x="825106" y="1966845"/>
                <a:ext cx="1758153" cy="4770010"/>
                <a:chOff x="602825" y="1966845"/>
                <a:chExt cx="1582092" cy="4770010"/>
              </a:xfrm>
            </p:grpSpPr>
            <p:cxnSp>
              <p:nvCxnSpPr>
                <p:cNvPr id="141" name="Straight Arrow Connector 140">
                  <a:extLst>
                    <a:ext uri="{FF2B5EF4-FFF2-40B4-BE49-F238E27FC236}">
                      <a16:creationId xmlns:a16="http://schemas.microsoft.com/office/drawing/2014/main" id="{8D39BCC6-B628-4D8A-84C6-37BD4B2EE4AC}"/>
                    </a:ext>
                  </a:extLst>
                </p:cNvPr>
                <p:cNvCxnSpPr>
                  <a:cxnSpLocks/>
                  <a:stCxn id="146" idx="0"/>
                  <a:endCxn id="145" idx="2"/>
                </p:cNvCxnSpPr>
                <p:nvPr/>
              </p:nvCxnSpPr>
              <p:spPr>
                <a:xfrm flipH="1" flipV="1">
                  <a:off x="1396028" y="4430974"/>
                  <a:ext cx="1770" cy="29225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Arrow Connector 142">
                  <a:extLst>
                    <a:ext uri="{FF2B5EF4-FFF2-40B4-BE49-F238E27FC236}">
                      <a16:creationId xmlns:a16="http://schemas.microsoft.com/office/drawing/2014/main" id="{0D3E9F4D-F85D-4409-B713-7E6A838E57FD}"/>
                    </a:ext>
                  </a:extLst>
                </p:cNvPr>
                <p:cNvCxnSpPr>
                  <a:cxnSpLocks/>
                  <a:stCxn id="145" idx="0"/>
                  <a:endCxn id="144" idx="2"/>
                </p:cNvCxnSpPr>
                <p:nvPr/>
              </p:nvCxnSpPr>
              <p:spPr>
                <a:xfrm flipH="1" flipV="1">
                  <a:off x="1394664" y="3074827"/>
                  <a:ext cx="1365" cy="24816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4" name="Rectangle: Rounded Corners 143">
                  <a:extLst>
                    <a:ext uri="{FF2B5EF4-FFF2-40B4-BE49-F238E27FC236}">
                      <a16:creationId xmlns:a16="http://schemas.microsoft.com/office/drawing/2014/main" id="{53D6F015-7FBC-4F53-95A4-37E9672EFB25}"/>
                    </a:ext>
                  </a:extLst>
                </p:cNvPr>
                <p:cNvSpPr/>
                <p:nvPr/>
              </p:nvSpPr>
              <p:spPr>
                <a:xfrm>
                  <a:off x="609016" y="1966845"/>
                  <a:ext cx="1571296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/>
                    <a:t>Farming families have progressed on regenerative agriculture pathway.</a:t>
                  </a:r>
                  <a:endParaRPr lang="en-GB" sz="700" dirty="0"/>
                </a:p>
              </p:txBody>
            </p:sp>
            <p:sp>
              <p:nvSpPr>
                <p:cNvPr id="145" name="Rectangle: Rounded Corners 144">
                  <a:extLst>
                    <a:ext uri="{FF2B5EF4-FFF2-40B4-BE49-F238E27FC236}">
                      <a16:creationId xmlns:a16="http://schemas.microsoft.com/office/drawing/2014/main" id="{BF95638B-160C-4E68-85B6-625E0E65445A}"/>
                    </a:ext>
                  </a:extLst>
                </p:cNvPr>
                <p:cNvSpPr/>
                <p:nvPr/>
              </p:nvSpPr>
              <p:spPr>
                <a:xfrm>
                  <a:off x="612379" y="3322992"/>
                  <a:ext cx="1567299" cy="1107982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/>
                    <a:t>Trainings are available on regenerative agriculture practices in tandem with the crop cycle. </a:t>
                  </a:r>
                  <a:endParaRPr lang="en-GB" sz="800" dirty="0"/>
                </a:p>
              </p:txBody>
            </p:sp>
            <p:sp>
              <p:nvSpPr>
                <p:cNvPr id="146" name="Rectangle: Rounded Corners 145">
                  <a:extLst>
                    <a:ext uri="{FF2B5EF4-FFF2-40B4-BE49-F238E27FC236}">
                      <a16:creationId xmlns:a16="http://schemas.microsoft.com/office/drawing/2014/main" id="{10FA35B4-ADAB-468D-BC79-C2CB90B061A8}"/>
                    </a:ext>
                  </a:extLst>
                </p:cNvPr>
                <p:cNvSpPr/>
                <p:nvPr/>
              </p:nvSpPr>
              <p:spPr>
                <a:xfrm>
                  <a:off x="610679" y="4723225"/>
                  <a:ext cx="1574238" cy="1311235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700" dirty="0"/>
                </a:p>
                <a:p>
                  <a:pPr algn="ctr"/>
                  <a:endParaRPr lang="en-US" sz="700" dirty="0"/>
                </a:p>
                <a:p>
                  <a:pPr algn="ctr"/>
                  <a:r>
                    <a:rPr lang="en-US" sz="700" dirty="0"/>
                    <a:t>Consortia or company develop structure and build capacity to train farmers on regenerative agriculture practices based on regenerative pathway requirements.</a:t>
                  </a:r>
                  <a:endParaRPr lang="en-GB" sz="700" dirty="0"/>
                </a:p>
              </p:txBody>
            </p:sp>
            <p:sp>
              <p:nvSpPr>
                <p:cNvPr id="147" name="Rectangle: Rounded Corners 146">
                  <a:extLst>
                    <a:ext uri="{FF2B5EF4-FFF2-40B4-BE49-F238E27FC236}">
                      <a16:creationId xmlns:a16="http://schemas.microsoft.com/office/drawing/2014/main" id="{C4E4A83D-1A3B-41DE-ADD3-11DC85397F53}"/>
                    </a:ext>
                  </a:extLst>
                </p:cNvPr>
                <p:cNvSpPr/>
                <p:nvPr/>
              </p:nvSpPr>
              <p:spPr>
                <a:xfrm>
                  <a:off x="602825" y="6282732"/>
                  <a:ext cx="1576853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3a: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Regenerative Agriculture Training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(compulsory)</a:t>
                  </a:r>
                </a:p>
              </p:txBody>
            </p:sp>
          </p:grp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2393DB74-D86F-448D-8C04-6AA6B1924854}"/>
                  </a:ext>
                </a:extLst>
              </p:cNvPr>
              <p:cNvGrpSpPr/>
              <p:nvPr/>
            </p:nvGrpSpPr>
            <p:grpSpPr>
              <a:xfrm>
                <a:off x="10268463" y="1950925"/>
                <a:ext cx="1749424" cy="4770010"/>
                <a:chOff x="8767855" y="1950925"/>
                <a:chExt cx="1539334" cy="4770010"/>
              </a:xfrm>
            </p:grpSpPr>
            <p:cxnSp>
              <p:nvCxnSpPr>
                <p:cNvPr id="135" name="Straight Arrow Connector 134">
                  <a:extLst>
                    <a:ext uri="{FF2B5EF4-FFF2-40B4-BE49-F238E27FC236}">
                      <a16:creationId xmlns:a16="http://schemas.microsoft.com/office/drawing/2014/main" id="{3E0974C6-E35E-4C87-B301-8DCFF09B6EA7}"/>
                    </a:ext>
                  </a:extLst>
                </p:cNvPr>
                <p:cNvCxnSpPr>
                  <a:cxnSpLocks/>
                  <a:stCxn id="137" idx="0"/>
                  <a:endCxn id="138" idx="2"/>
                </p:cNvCxnSpPr>
                <p:nvPr/>
              </p:nvCxnSpPr>
              <p:spPr>
                <a:xfrm flipH="1" flipV="1">
                  <a:off x="9525512" y="3058907"/>
                  <a:ext cx="2101" cy="24816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Straight Arrow Connector 135">
                  <a:extLst>
                    <a:ext uri="{FF2B5EF4-FFF2-40B4-BE49-F238E27FC236}">
                      <a16:creationId xmlns:a16="http://schemas.microsoft.com/office/drawing/2014/main" id="{6E2C2E40-2D99-485C-893B-3B21C49C43C8}"/>
                    </a:ext>
                  </a:extLst>
                </p:cNvPr>
                <p:cNvCxnSpPr>
                  <a:cxnSpLocks/>
                  <a:stCxn id="139" idx="0"/>
                  <a:endCxn id="137" idx="2"/>
                </p:cNvCxnSpPr>
                <p:nvPr/>
              </p:nvCxnSpPr>
              <p:spPr>
                <a:xfrm flipV="1">
                  <a:off x="9524585" y="4415054"/>
                  <a:ext cx="3027" cy="29225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Rectangle: Rounded Corners 136">
                  <a:extLst>
                    <a:ext uri="{FF2B5EF4-FFF2-40B4-BE49-F238E27FC236}">
                      <a16:creationId xmlns:a16="http://schemas.microsoft.com/office/drawing/2014/main" id="{28C42AED-490A-4D2E-A498-64657CFD97BD}"/>
                    </a:ext>
                  </a:extLst>
                </p:cNvPr>
                <p:cNvSpPr/>
                <p:nvPr/>
              </p:nvSpPr>
              <p:spPr>
                <a:xfrm>
                  <a:off x="8770882" y="3307072"/>
                  <a:ext cx="1513459" cy="1107982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700" dirty="0"/>
                </a:p>
                <a:p>
                  <a:pPr algn="ctr"/>
                  <a:r>
                    <a:rPr lang="en-US" sz="700" dirty="0"/>
                    <a:t>Consortia delivers training and backstopping activities to both men and women to promote women’s participation in household decision making. </a:t>
                  </a:r>
                  <a:endParaRPr lang="en-GB" sz="700" dirty="0"/>
                </a:p>
              </p:txBody>
            </p:sp>
            <p:sp>
              <p:nvSpPr>
                <p:cNvPr id="138" name="Rectangle: Rounded Corners 137">
                  <a:extLst>
                    <a:ext uri="{FF2B5EF4-FFF2-40B4-BE49-F238E27FC236}">
                      <a16:creationId xmlns:a16="http://schemas.microsoft.com/office/drawing/2014/main" id="{68F3BEDA-8644-426A-9488-6671ABF78F7A}"/>
                    </a:ext>
                  </a:extLst>
                </p:cNvPr>
                <p:cNvSpPr/>
                <p:nvPr/>
              </p:nvSpPr>
              <p:spPr>
                <a:xfrm>
                  <a:off x="8768783" y="1950925"/>
                  <a:ext cx="1513459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r>
                    <a:rPr lang="en-US" sz="700" dirty="0"/>
                    <a:t>Women are more involved in household decision-making, particularly on household finance, and more equitably included in value chain activities. </a:t>
                  </a:r>
                  <a:endParaRPr lang="en-GB" sz="700" dirty="0"/>
                </a:p>
              </p:txBody>
            </p:sp>
            <p:sp>
              <p:nvSpPr>
                <p:cNvPr id="139" name="Rectangle: Rounded Corners 138">
                  <a:extLst>
                    <a:ext uri="{FF2B5EF4-FFF2-40B4-BE49-F238E27FC236}">
                      <a16:creationId xmlns:a16="http://schemas.microsoft.com/office/drawing/2014/main" id="{69FB36F9-E78A-481F-B99D-3C419C8E79AE}"/>
                    </a:ext>
                  </a:extLst>
                </p:cNvPr>
                <p:cNvSpPr/>
                <p:nvPr/>
              </p:nvSpPr>
              <p:spPr>
                <a:xfrm>
                  <a:off x="8767855" y="4707305"/>
                  <a:ext cx="1513459" cy="1311235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/>
                    <a:t>Consortia or company receive training and quality control support for understanding the necessity of gender equity and household decision making</a:t>
                  </a:r>
                  <a:r>
                    <a:rPr lang="en-US" sz="950" dirty="0"/>
                    <a:t>. </a:t>
                  </a:r>
                  <a:endParaRPr lang="en-GB" sz="950" dirty="0"/>
                </a:p>
              </p:txBody>
            </p:sp>
            <p:sp>
              <p:nvSpPr>
                <p:cNvPr id="140" name="Rectangle: Rounded Corners 139">
                  <a:extLst>
                    <a:ext uri="{FF2B5EF4-FFF2-40B4-BE49-F238E27FC236}">
                      <a16:creationId xmlns:a16="http://schemas.microsoft.com/office/drawing/2014/main" id="{AFFF82AE-6B5D-4460-957C-DFFD2F8DA271}"/>
                    </a:ext>
                  </a:extLst>
                </p:cNvPr>
                <p:cNvSpPr/>
                <p:nvPr/>
              </p:nvSpPr>
              <p:spPr>
                <a:xfrm>
                  <a:off x="8767855" y="6266812"/>
                  <a:ext cx="1539334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3f: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Household decision making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(optional)</a:t>
                  </a:r>
                </a:p>
              </p:txBody>
            </p: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86F39DCE-6D6F-48F6-9324-0C4A6C8DA98A}"/>
                  </a:ext>
                </a:extLst>
              </p:cNvPr>
              <p:cNvGrpSpPr/>
              <p:nvPr/>
            </p:nvGrpSpPr>
            <p:grpSpPr>
              <a:xfrm>
                <a:off x="4681394" y="1966845"/>
                <a:ext cx="1445719" cy="4770010"/>
                <a:chOff x="3913562" y="1966845"/>
                <a:chExt cx="1243416" cy="4770010"/>
              </a:xfrm>
            </p:grpSpPr>
            <p:sp>
              <p:nvSpPr>
                <p:cNvPr id="129" name="Rectangle: Rounded Corners 128">
                  <a:extLst>
                    <a:ext uri="{FF2B5EF4-FFF2-40B4-BE49-F238E27FC236}">
                      <a16:creationId xmlns:a16="http://schemas.microsoft.com/office/drawing/2014/main" id="{B7B369FA-A296-42F6-9A4F-211C8F93B2D2}"/>
                    </a:ext>
                  </a:extLst>
                </p:cNvPr>
                <p:cNvSpPr/>
                <p:nvPr/>
              </p:nvSpPr>
              <p:spPr>
                <a:xfrm>
                  <a:off x="3913562" y="6282732"/>
                  <a:ext cx="1229775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3c: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Access to Markets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(b or c, compulsory)</a:t>
                  </a:r>
                </a:p>
              </p:txBody>
            </p:sp>
            <p:sp>
              <p:nvSpPr>
                <p:cNvPr id="130" name="Rectangle: Rounded Corners 129">
                  <a:extLst>
                    <a:ext uri="{FF2B5EF4-FFF2-40B4-BE49-F238E27FC236}">
                      <a16:creationId xmlns:a16="http://schemas.microsoft.com/office/drawing/2014/main" id="{70EBD184-CB53-4261-A999-2C45E0768852}"/>
                    </a:ext>
                  </a:extLst>
                </p:cNvPr>
                <p:cNvSpPr/>
                <p:nvPr/>
              </p:nvSpPr>
              <p:spPr>
                <a:xfrm>
                  <a:off x="3926628" y="1966845"/>
                  <a:ext cx="1220225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/>
                    <a:t>Farming families sell their production directly to consortia members.</a:t>
                  </a:r>
                  <a:endParaRPr lang="en-GB" sz="700" dirty="0"/>
                </a:p>
              </p:txBody>
            </p:sp>
            <p:sp>
              <p:nvSpPr>
                <p:cNvPr id="131" name="Rectangle: Rounded Corners 130">
                  <a:extLst>
                    <a:ext uri="{FF2B5EF4-FFF2-40B4-BE49-F238E27FC236}">
                      <a16:creationId xmlns:a16="http://schemas.microsoft.com/office/drawing/2014/main" id="{5DE903EB-A263-422E-B91C-1F0C42C9BDAB}"/>
                    </a:ext>
                  </a:extLst>
                </p:cNvPr>
                <p:cNvSpPr/>
                <p:nvPr/>
              </p:nvSpPr>
              <p:spPr>
                <a:xfrm>
                  <a:off x="3927889" y="3322992"/>
                  <a:ext cx="1219803" cy="1061870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/>
                    <a:t>Crop purchasing and other market access mechanisms are available</a:t>
                  </a:r>
                  <a:r>
                    <a:rPr lang="en-US" sz="700" dirty="0"/>
                    <a:t>. </a:t>
                  </a:r>
                  <a:endParaRPr lang="en-GB" sz="700" dirty="0"/>
                </a:p>
              </p:txBody>
            </p:sp>
            <p:sp>
              <p:nvSpPr>
                <p:cNvPr id="132" name="Rectangle: Rounded Corners 131">
                  <a:extLst>
                    <a:ext uri="{FF2B5EF4-FFF2-40B4-BE49-F238E27FC236}">
                      <a16:creationId xmlns:a16="http://schemas.microsoft.com/office/drawing/2014/main" id="{CBFEB422-F88A-4C10-8BA5-A6F5190D04D2}"/>
                    </a:ext>
                  </a:extLst>
                </p:cNvPr>
                <p:cNvSpPr/>
                <p:nvPr/>
              </p:nvSpPr>
              <p:spPr>
                <a:xfrm>
                  <a:off x="3937175" y="4724030"/>
                  <a:ext cx="1219803" cy="1311235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/>
                    <a:t>Consortia or company invest and build capacity to purchase products beyond coffee, directly from farmers.</a:t>
                  </a:r>
                  <a:endParaRPr lang="en-GB" sz="800" dirty="0"/>
                </a:p>
              </p:txBody>
            </p:sp>
            <p:cxnSp>
              <p:nvCxnSpPr>
                <p:cNvPr id="133" name="Straight Arrow Connector 132">
                  <a:extLst>
                    <a:ext uri="{FF2B5EF4-FFF2-40B4-BE49-F238E27FC236}">
                      <a16:creationId xmlns:a16="http://schemas.microsoft.com/office/drawing/2014/main" id="{379AB721-5246-4287-B426-59A84735B126}"/>
                    </a:ext>
                  </a:extLst>
                </p:cNvPr>
                <p:cNvCxnSpPr>
                  <a:cxnSpLocks/>
                  <a:stCxn id="131" idx="0"/>
                  <a:endCxn id="130" idx="2"/>
                </p:cNvCxnSpPr>
                <p:nvPr/>
              </p:nvCxnSpPr>
              <p:spPr>
                <a:xfrm flipH="1" flipV="1">
                  <a:off x="4536741" y="3074827"/>
                  <a:ext cx="1050" cy="248165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Arrow Connector 133">
                  <a:extLst>
                    <a:ext uri="{FF2B5EF4-FFF2-40B4-BE49-F238E27FC236}">
                      <a16:creationId xmlns:a16="http://schemas.microsoft.com/office/drawing/2014/main" id="{3143A2A3-4E9A-47B0-B9AC-DA8E2AA349D1}"/>
                    </a:ext>
                  </a:extLst>
                </p:cNvPr>
                <p:cNvCxnSpPr>
                  <a:cxnSpLocks/>
                  <a:stCxn id="132" idx="0"/>
                  <a:endCxn id="131" idx="2"/>
                </p:cNvCxnSpPr>
                <p:nvPr/>
              </p:nvCxnSpPr>
              <p:spPr>
                <a:xfrm flipH="1" flipV="1">
                  <a:off x="4537790" y="4384862"/>
                  <a:ext cx="9286" cy="33916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93" name="Straight Arrow Connector 92">
                <a:extLst>
                  <a:ext uri="{FF2B5EF4-FFF2-40B4-BE49-F238E27FC236}">
                    <a16:creationId xmlns:a16="http://schemas.microsoft.com/office/drawing/2014/main" id="{B1D053B7-6A11-4E6D-AA14-994275D88EDA}"/>
                  </a:ext>
                </a:extLst>
              </p:cNvPr>
              <p:cNvCxnSpPr>
                <a:cxnSpLocks/>
                <a:stCxn id="125" idx="0"/>
                <a:endCxn id="127" idx="2"/>
              </p:cNvCxnSpPr>
              <p:nvPr/>
            </p:nvCxnSpPr>
            <p:spPr>
              <a:xfrm flipV="1">
                <a:off x="7183306" y="3074827"/>
                <a:ext cx="3096" cy="279723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>
                <a:extLst>
                  <a:ext uri="{FF2B5EF4-FFF2-40B4-BE49-F238E27FC236}">
                    <a16:creationId xmlns:a16="http://schemas.microsoft.com/office/drawing/2014/main" id="{4A8A9A8F-EDFC-4F61-9640-E6874F762335}"/>
                  </a:ext>
                </a:extLst>
              </p:cNvPr>
              <p:cNvCxnSpPr>
                <a:cxnSpLocks/>
                <a:stCxn id="126" idx="0"/>
                <a:endCxn id="125" idx="2"/>
              </p:cNvCxnSpPr>
              <p:nvPr/>
            </p:nvCxnSpPr>
            <p:spPr>
              <a:xfrm flipH="1" flipV="1">
                <a:off x="7183306" y="4430973"/>
                <a:ext cx="13746" cy="29225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Arrow Connector 94">
                <a:extLst>
                  <a:ext uri="{FF2B5EF4-FFF2-40B4-BE49-F238E27FC236}">
                    <a16:creationId xmlns:a16="http://schemas.microsoft.com/office/drawing/2014/main" id="{96EB8E81-8F3B-48C1-BF98-00A6A349F031}"/>
                  </a:ext>
                </a:extLst>
              </p:cNvPr>
              <p:cNvCxnSpPr>
                <a:cxnSpLocks/>
                <a:stCxn id="122" idx="0"/>
                <a:endCxn id="121" idx="2"/>
              </p:cNvCxnSpPr>
              <p:nvPr/>
            </p:nvCxnSpPr>
            <p:spPr>
              <a:xfrm flipH="1" flipV="1">
                <a:off x="9150990" y="4415054"/>
                <a:ext cx="12202" cy="29225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9BB95E6A-16D3-4EE8-9624-EF67A8966A21}"/>
                  </a:ext>
                </a:extLst>
              </p:cNvPr>
              <p:cNvGrpSpPr/>
              <p:nvPr/>
            </p:nvGrpSpPr>
            <p:grpSpPr>
              <a:xfrm>
                <a:off x="6314569" y="1966845"/>
                <a:ext cx="1754975" cy="4770010"/>
                <a:chOff x="6915483" y="1910487"/>
                <a:chExt cx="1611691" cy="4770010"/>
              </a:xfrm>
            </p:grpSpPr>
            <p:sp>
              <p:nvSpPr>
                <p:cNvPr id="125" name="Rectangle: Rounded Corners 124">
                  <a:extLst>
                    <a:ext uri="{FF2B5EF4-FFF2-40B4-BE49-F238E27FC236}">
                      <a16:creationId xmlns:a16="http://schemas.microsoft.com/office/drawing/2014/main" id="{77B2A969-A11F-4788-9AFF-0C9F209828B8}"/>
                    </a:ext>
                  </a:extLst>
                </p:cNvPr>
                <p:cNvSpPr/>
                <p:nvPr/>
              </p:nvSpPr>
              <p:spPr>
                <a:xfrm>
                  <a:off x="6915483" y="3298192"/>
                  <a:ext cx="1595619" cy="1076423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/>
                    <a:t>Banking and financing opportunities are made available. As needed/structured, consortia shares finance risk</a:t>
                  </a:r>
                  <a:r>
                    <a:rPr lang="en-US" sz="950" dirty="0"/>
                    <a:t>.</a:t>
                  </a:r>
                  <a:endParaRPr lang="en-GB" sz="950" dirty="0"/>
                </a:p>
              </p:txBody>
            </p:sp>
            <p:sp>
              <p:nvSpPr>
                <p:cNvPr id="126" name="Rectangle: Rounded Corners 125">
                  <a:extLst>
                    <a:ext uri="{FF2B5EF4-FFF2-40B4-BE49-F238E27FC236}">
                      <a16:creationId xmlns:a16="http://schemas.microsoft.com/office/drawing/2014/main" id="{D82B6408-8259-4947-97C8-2988FD50DE2A}"/>
                    </a:ext>
                  </a:extLst>
                </p:cNvPr>
                <p:cNvSpPr/>
                <p:nvPr/>
              </p:nvSpPr>
              <p:spPr>
                <a:xfrm>
                  <a:off x="6926508" y="4666867"/>
                  <a:ext cx="1598816" cy="1311235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 sz="700" dirty="0"/>
                </a:p>
                <a:p>
                  <a:pPr algn="ctr"/>
                  <a:r>
                    <a:rPr lang="en-US" sz="700" dirty="0"/>
                    <a:t>Consortia or company develop structure and capacity to provide farmers with access to banking and/or finance based on farmer need and interest. </a:t>
                  </a:r>
                  <a:endParaRPr lang="en-GB" sz="700" dirty="0"/>
                </a:p>
              </p:txBody>
            </p:sp>
            <p:sp>
              <p:nvSpPr>
                <p:cNvPr id="127" name="Rectangle: Rounded Corners 126">
                  <a:extLst>
                    <a:ext uri="{FF2B5EF4-FFF2-40B4-BE49-F238E27FC236}">
                      <a16:creationId xmlns:a16="http://schemas.microsoft.com/office/drawing/2014/main" id="{5B8455BA-C713-4070-96D3-3D09DE3B6A0E}"/>
                    </a:ext>
                  </a:extLst>
                </p:cNvPr>
                <p:cNvSpPr/>
                <p:nvPr/>
              </p:nvSpPr>
              <p:spPr>
                <a:xfrm>
                  <a:off x="6916727" y="1910487"/>
                  <a:ext cx="1598816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/>
                    <a:t>Farming families receive banking and/or financial services.</a:t>
                  </a:r>
                  <a:endParaRPr lang="en-GB" sz="700" dirty="0"/>
                </a:p>
              </p:txBody>
            </p:sp>
            <p:sp>
              <p:nvSpPr>
                <p:cNvPr id="128" name="Rectangle: Rounded Corners 127">
                  <a:extLst>
                    <a:ext uri="{FF2B5EF4-FFF2-40B4-BE49-F238E27FC236}">
                      <a16:creationId xmlns:a16="http://schemas.microsoft.com/office/drawing/2014/main" id="{9742B016-38F2-44EC-8718-1262856DEF31}"/>
                    </a:ext>
                  </a:extLst>
                </p:cNvPr>
                <p:cNvSpPr/>
                <p:nvPr/>
              </p:nvSpPr>
              <p:spPr>
                <a:xfrm>
                  <a:off x="6924347" y="6226374"/>
                  <a:ext cx="1602827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3d: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Access to Finance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(optional) </a:t>
                  </a:r>
                </a:p>
              </p:txBody>
            </p:sp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97B32AB1-DAAE-46AC-AB8D-021605F004EF}"/>
                  </a:ext>
                </a:extLst>
              </p:cNvPr>
              <p:cNvGrpSpPr/>
              <p:nvPr/>
            </p:nvGrpSpPr>
            <p:grpSpPr>
              <a:xfrm>
                <a:off x="8241371" y="1950925"/>
                <a:ext cx="1832396" cy="4770010"/>
                <a:chOff x="8500345" y="1894567"/>
                <a:chExt cx="1770875" cy="4770010"/>
              </a:xfrm>
            </p:grpSpPr>
            <p:sp>
              <p:nvSpPr>
                <p:cNvPr id="121" name="Rectangle: Rounded Corners 120">
                  <a:extLst>
                    <a:ext uri="{FF2B5EF4-FFF2-40B4-BE49-F238E27FC236}">
                      <a16:creationId xmlns:a16="http://schemas.microsoft.com/office/drawing/2014/main" id="{F6145CC8-9579-4A7D-823E-23EC8975547A}"/>
                    </a:ext>
                  </a:extLst>
                </p:cNvPr>
                <p:cNvSpPr/>
                <p:nvPr/>
              </p:nvSpPr>
              <p:spPr>
                <a:xfrm>
                  <a:off x="8500345" y="3250714"/>
                  <a:ext cx="1758155" cy="1107982"/>
                </a:xfrm>
                <a:prstGeom prst="round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/>
                    <a:t>Information services (e.g. weather info, insurance, etc.) are available.</a:t>
                  </a:r>
                  <a:endParaRPr lang="en-GB" sz="700" dirty="0"/>
                </a:p>
              </p:txBody>
            </p:sp>
            <p:sp>
              <p:nvSpPr>
                <p:cNvPr id="122" name="Rectangle: Rounded Corners 121">
                  <a:extLst>
                    <a:ext uri="{FF2B5EF4-FFF2-40B4-BE49-F238E27FC236}">
                      <a16:creationId xmlns:a16="http://schemas.microsoft.com/office/drawing/2014/main" id="{3ED074D6-B2B0-4B98-9E54-9CEB782FEFD9}"/>
                    </a:ext>
                  </a:extLst>
                </p:cNvPr>
                <p:cNvSpPr/>
                <p:nvPr/>
              </p:nvSpPr>
              <p:spPr>
                <a:xfrm>
                  <a:off x="8515897" y="4650947"/>
                  <a:ext cx="1750639" cy="1311235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/>
                    <a:t>Consortia or company develop structure and capacity to provide farmers more information and information services about the value chain, weather, best practices, etc.</a:t>
                  </a:r>
                  <a:endParaRPr lang="en-GB" sz="700" dirty="0"/>
                </a:p>
              </p:txBody>
            </p:sp>
            <p:sp>
              <p:nvSpPr>
                <p:cNvPr id="123" name="Rectangle: Rounded Corners 122">
                  <a:extLst>
                    <a:ext uri="{FF2B5EF4-FFF2-40B4-BE49-F238E27FC236}">
                      <a16:creationId xmlns:a16="http://schemas.microsoft.com/office/drawing/2014/main" id="{A6A9685F-676F-4209-A04B-F40200376B3C}"/>
                    </a:ext>
                  </a:extLst>
                </p:cNvPr>
                <p:cNvSpPr/>
                <p:nvPr/>
              </p:nvSpPr>
              <p:spPr>
                <a:xfrm>
                  <a:off x="8503525" y="1894567"/>
                  <a:ext cx="1758155" cy="1107982"/>
                </a:xfrm>
                <a:prstGeom prst="roundRect">
                  <a:avLst/>
                </a:prstGeom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700" dirty="0"/>
                    <a:t>Farming families receive more and/or new information and can make better decisions and/or are better protected against shocks. </a:t>
                  </a:r>
                  <a:endParaRPr lang="en-GB" sz="700" dirty="0"/>
                </a:p>
              </p:txBody>
            </p:sp>
            <p:sp>
              <p:nvSpPr>
                <p:cNvPr id="124" name="Rectangle: Rounded Corners 123">
                  <a:extLst>
                    <a:ext uri="{FF2B5EF4-FFF2-40B4-BE49-F238E27FC236}">
                      <a16:creationId xmlns:a16="http://schemas.microsoft.com/office/drawing/2014/main" id="{4D7475D4-F8A5-4755-B3BC-66D2F104CEED}"/>
                    </a:ext>
                  </a:extLst>
                </p:cNvPr>
                <p:cNvSpPr/>
                <p:nvPr/>
              </p:nvSpPr>
              <p:spPr>
                <a:xfrm>
                  <a:off x="8513066" y="6210454"/>
                  <a:ext cx="1758154" cy="454123"/>
                </a:xfrm>
                <a:prstGeom prst="roundRect">
                  <a:avLst/>
                </a:prstGeom>
                <a:ln>
                  <a:solidFill>
                    <a:schemeClr val="bg2">
                      <a:lumMod val="90000"/>
                    </a:schemeClr>
                  </a:solidFill>
                  <a:prstDash val="sysDash"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Pathway 3e: </a:t>
                  </a:r>
                </a:p>
                <a:p>
                  <a:pPr algn="ctr"/>
                  <a:r>
                    <a:rPr lang="en-US" sz="950" dirty="0">
                      <a:solidFill>
                        <a:schemeClr val="tx1"/>
                      </a:solidFill>
                    </a:rPr>
                    <a:t>Access to Information Services </a:t>
                  </a:r>
                </a:p>
                <a:p>
                  <a:pPr algn="ctr"/>
                  <a:r>
                    <a:rPr lang="en-US" sz="950" dirty="0">
                      <a:solidFill>
                        <a:schemeClr val="bg1">
                          <a:lumMod val="65000"/>
                        </a:schemeClr>
                      </a:solidFill>
                    </a:rPr>
                    <a:t>(optional)</a:t>
                  </a:r>
                </a:p>
              </p:txBody>
            </p:sp>
          </p:grpSp>
          <p:cxnSp>
            <p:nvCxnSpPr>
              <p:cNvPr id="98" name="Straight Arrow Connector 97">
                <a:extLst>
                  <a:ext uri="{FF2B5EF4-FFF2-40B4-BE49-F238E27FC236}">
                    <a16:creationId xmlns:a16="http://schemas.microsoft.com/office/drawing/2014/main" id="{89D81EF9-C6F1-4F3A-85CA-CA963357C121}"/>
                  </a:ext>
                </a:extLst>
              </p:cNvPr>
              <p:cNvCxnSpPr>
                <a:cxnSpLocks/>
                <a:stCxn id="121" idx="0"/>
                <a:endCxn id="123" idx="2"/>
              </p:cNvCxnSpPr>
              <p:nvPr/>
            </p:nvCxnSpPr>
            <p:spPr>
              <a:xfrm flipV="1">
                <a:off x="9150990" y="3058907"/>
                <a:ext cx="3288" cy="24816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Rectangle: Rounded Corners 98">
                <a:extLst>
                  <a:ext uri="{FF2B5EF4-FFF2-40B4-BE49-F238E27FC236}">
                    <a16:creationId xmlns:a16="http://schemas.microsoft.com/office/drawing/2014/main" id="{663DD63F-07FB-4162-8505-9E989517AFFB}"/>
                  </a:ext>
                </a:extLst>
              </p:cNvPr>
              <p:cNvSpPr/>
              <p:nvPr/>
            </p:nvSpPr>
            <p:spPr>
              <a:xfrm>
                <a:off x="8241108" y="1025042"/>
                <a:ext cx="3779228" cy="409782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dirty="0"/>
                  <a:t>Stable Income</a:t>
                </a:r>
                <a:endParaRPr lang="en-GB" sz="1100" dirty="0"/>
              </a:p>
            </p:txBody>
          </p:sp>
          <p:sp>
            <p:nvSpPr>
              <p:cNvPr id="100" name="Rectangle: Rounded Corners 99">
                <a:extLst>
                  <a:ext uri="{FF2B5EF4-FFF2-40B4-BE49-F238E27FC236}">
                    <a16:creationId xmlns:a16="http://schemas.microsoft.com/office/drawing/2014/main" id="{E3BE4F49-2D80-41A2-93EC-19F846A25F0A}"/>
                  </a:ext>
                </a:extLst>
              </p:cNvPr>
              <p:cNvSpPr/>
              <p:nvPr/>
            </p:nvSpPr>
            <p:spPr>
              <a:xfrm>
                <a:off x="4197068" y="1018106"/>
                <a:ext cx="3860087" cy="406648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dirty="0"/>
                  <a:t>More Income</a:t>
                </a:r>
                <a:endParaRPr lang="en-GB" sz="1100" dirty="0"/>
              </a:p>
            </p:txBody>
          </p:sp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id="{19B3E2F9-36B8-4B80-A9AF-6B40471C9079}"/>
                  </a:ext>
                </a:extLst>
              </p:cNvPr>
              <p:cNvSpPr/>
              <p:nvPr/>
            </p:nvSpPr>
            <p:spPr>
              <a:xfrm>
                <a:off x="826239" y="1014972"/>
                <a:ext cx="3204953" cy="409782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US" sz="1100" dirty="0">
                    <a:highlight>
                      <a:srgbClr val="FFFFFF"/>
                    </a:highlight>
                  </a:rPr>
                  <a:t>Improved soil health in farm system</a:t>
                </a:r>
                <a:endParaRPr lang="en-GB" sz="1100" dirty="0">
                  <a:highlight>
                    <a:srgbClr val="FFFFFF"/>
                  </a:highlight>
                </a:endParaRPr>
              </a:p>
            </p:txBody>
          </p:sp>
          <p:cxnSp>
            <p:nvCxnSpPr>
              <p:cNvPr id="102" name="Straight Arrow Connector 101">
                <a:extLst>
                  <a:ext uri="{FF2B5EF4-FFF2-40B4-BE49-F238E27FC236}">
                    <a16:creationId xmlns:a16="http://schemas.microsoft.com/office/drawing/2014/main" id="{B730851C-2AF0-4F0E-A96C-34D8DB543818}"/>
                  </a:ext>
                </a:extLst>
              </p:cNvPr>
              <p:cNvCxnSpPr>
                <a:cxnSpLocks/>
                <a:stCxn id="144" idx="0"/>
                <a:endCxn id="101" idx="2"/>
              </p:cNvCxnSpPr>
              <p:nvPr/>
            </p:nvCxnSpPr>
            <p:spPr>
              <a:xfrm flipV="1">
                <a:off x="1705064" y="1424754"/>
                <a:ext cx="723652" cy="54209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Arrow Connector 102">
                <a:extLst>
                  <a:ext uri="{FF2B5EF4-FFF2-40B4-BE49-F238E27FC236}">
                    <a16:creationId xmlns:a16="http://schemas.microsoft.com/office/drawing/2014/main" id="{6B50F6AC-0DB2-463F-B2EC-3C9755D5A65E}"/>
                  </a:ext>
                </a:extLst>
              </p:cNvPr>
              <p:cNvCxnSpPr>
                <a:cxnSpLocks/>
                <a:stCxn id="144" idx="0"/>
                <a:endCxn id="100" idx="2"/>
              </p:cNvCxnSpPr>
              <p:nvPr/>
            </p:nvCxnSpPr>
            <p:spPr>
              <a:xfrm flipV="1">
                <a:off x="1705064" y="1424754"/>
                <a:ext cx="4422048" cy="542091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Arrow Connector 103">
                <a:extLst>
                  <a:ext uri="{FF2B5EF4-FFF2-40B4-BE49-F238E27FC236}">
                    <a16:creationId xmlns:a16="http://schemas.microsoft.com/office/drawing/2014/main" id="{43B83C40-2E0D-435E-ADA6-419650C8FBBC}"/>
                  </a:ext>
                </a:extLst>
              </p:cNvPr>
              <p:cNvCxnSpPr>
                <a:cxnSpLocks/>
                <a:stCxn id="130" idx="0"/>
                <a:endCxn id="100" idx="2"/>
              </p:cNvCxnSpPr>
              <p:nvPr/>
            </p:nvCxnSpPr>
            <p:spPr>
              <a:xfrm flipV="1">
                <a:off x="5405964" y="1424754"/>
                <a:ext cx="721148" cy="54209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Arrow Connector 104">
                <a:extLst>
                  <a:ext uri="{FF2B5EF4-FFF2-40B4-BE49-F238E27FC236}">
                    <a16:creationId xmlns:a16="http://schemas.microsoft.com/office/drawing/2014/main" id="{FBBE3954-D282-4EEF-A7AB-B84A8FB68A79}"/>
                  </a:ext>
                </a:extLst>
              </p:cNvPr>
              <p:cNvCxnSpPr>
                <a:cxnSpLocks/>
                <a:stCxn id="138" idx="0"/>
                <a:endCxn id="99" idx="2"/>
              </p:cNvCxnSpPr>
              <p:nvPr/>
            </p:nvCxnSpPr>
            <p:spPr>
              <a:xfrm flipH="1" flipV="1">
                <a:off x="10130722" y="1434824"/>
                <a:ext cx="998805" cy="516101"/>
              </a:xfrm>
              <a:prstGeom prst="straightConnector1">
                <a:avLst/>
              </a:prstGeom>
              <a:ln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Arrow Connector 105">
                <a:extLst>
                  <a:ext uri="{FF2B5EF4-FFF2-40B4-BE49-F238E27FC236}">
                    <a16:creationId xmlns:a16="http://schemas.microsoft.com/office/drawing/2014/main" id="{0D974299-AB84-44F5-BC3F-5AA805993BB6}"/>
                  </a:ext>
                </a:extLst>
              </p:cNvPr>
              <p:cNvCxnSpPr>
                <a:cxnSpLocks/>
                <a:stCxn id="127" idx="0"/>
                <a:endCxn id="99" idx="2"/>
              </p:cNvCxnSpPr>
              <p:nvPr/>
            </p:nvCxnSpPr>
            <p:spPr>
              <a:xfrm flipV="1">
                <a:off x="7186402" y="1434824"/>
                <a:ext cx="2944320" cy="53202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Arrow Connector 106">
                <a:extLst>
                  <a:ext uri="{FF2B5EF4-FFF2-40B4-BE49-F238E27FC236}">
                    <a16:creationId xmlns:a16="http://schemas.microsoft.com/office/drawing/2014/main" id="{8A184D5C-07FE-4C5D-A6F4-1F3C0070E5D6}"/>
                  </a:ext>
                </a:extLst>
              </p:cNvPr>
              <p:cNvCxnSpPr>
                <a:cxnSpLocks/>
                <a:stCxn id="127" idx="0"/>
                <a:endCxn id="100" idx="2"/>
              </p:cNvCxnSpPr>
              <p:nvPr/>
            </p:nvCxnSpPr>
            <p:spPr>
              <a:xfrm flipH="1" flipV="1">
                <a:off x="6127112" y="1424754"/>
                <a:ext cx="1059290" cy="54209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Arrow Connector 112">
                <a:extLst>
                  <a:ext uri="{FF2B5EF4-FFF2-40B4-BE49-F238E27FC236}">
                    <a16:creationId xmlns:a16="http://schemas.microsoft.com/office/drawing/2014/main" id="{47FE6442-3953-4118-BB70-25AAEA18024E}"/>
                  </a:ext>
                </a:extLst>
              </p:cNvPr>
              <p:cNvCxnSpPr>
                <a:cxnSpLocks/>
                <a:stCxn id="123" idx="0"/>
                <a:endCxn id="99" idx="2"/>
              </p:cNvCxnSpPr>
              <p:nvPr/>
            </p:nvCxnSpPr>
            <p:spPr>
              <a:xfrm flipV="1">
                <a:off x="9154280" y="1434824"/>
                <a:ext cx="976442" cy="51610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Arrow Connector 113">
                <a:extLst>
                  <a:ext uri="{FF2B5EF4-FFF2-40B4-BE49-F238E27FC236}">
                    <a16:creationId xmlns:a16="http://schemas.microsoft.com/office/drawing/2014/main" id="{BE54F305-7C99-4FE2-A76D-1250505B457E}"/>
                  </a:ext>
                </a:extLst>
              </p:cNvPr>
              <p:cNvCxnSpPr>
                <a:cxnSpLocks/>
                <a:stCxn id="123" idx="0"/>
                <a:endCxn id="100" idx="2"/>
              </p:cNvCxnSpPr>
              <p:nvPr/>
            </p:nvCxnSpPr>
            <p:spPr>
              <a:xfrm flipH="1" flipV="1">
                <a:off x="6127112" y="1424754"/>
                <a:ext cx="3027168" cy="52617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Arrow Connector 114">
                <a:extLst>
                  <a:ext uri="{FF2B5EF4-FFF2-40B4-BE49-F238E27FC236}">
                    <a16:creationId xmlns:a16="http://schemas.microsoft.com/office/drawing/2014/main" id="{48BAC7D8-DDD2-46CC-8FE4-3762847DE321}"/>
                  </a:ext>
                </a:extLst>
              </p:cNvPr>
              <p:cNvCxnSpPr>
                <a:cxnSpLocks/>
                <a:stCxn id="150" idx="0"/>
                <a:endCxn id="100" idx="2"/>
              </p:cNvCxnSpPr>
              <p:nvPr/>
            </p:nvCxnSpPr>
            <p:spPr>
              <a:xfrm flipV="1">
                <a:off x="3637043" y="1424754"/>
                <a:ext cx="2490069" cy="54209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Arrow Connector 115">
                <a:extLst>
                  <a:ext uri="{FF2B5EF4-FFF2-40B4-BE49-F238E27FC236}">
                    <a16:creationId xmlns:a16="http://schemas.microsoft.com/office/drawing/2014/main" id="{234D0361-DCC9-4D89-A58D-CC5CBE0AA9E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428715" y="777639"/>
                <a:ext cx="1365" cy="248165"/>
              </a:xfrm>
              <a:prstGeom prst="straightConnector1">
                <a:avLst/>
              </a:prstGeom>
              <a:ln>
                <a:solidFill>
                  <a:schemeClr val="accent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Arrow Connector 117">
                <a:extLst>
                  <a:ext uri="{FF2B5EF4-FFF2-40B4-BE49-F238E27FC236}">
                    <a16:creationId xmlns:a16="http://schemas.microsoft.com/office/drawing/2014/main" id="{B94DB714-164C-414C-B8F4-94D9A44522E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17221" y="777639"/>
                <a:ext cx="938" cy="24816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Arrow Connector 118">
                <a:extLst>
                  <a:ext uri="{FF2B5EF4-FFF2-40B4-BE49-F238E27FC236}">
                    <a16:creationId xmlns:a16="http://schemas.microsoft.com/office/drawing/2014/main" id="{50F7E220-5D7A-4B18-861A-B8DD1225A1D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113249" y="777639"/>
                <a:ext cx="1915" cy="24816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BD3D16C1-CFE0-456E-965A-55425516A678}"/>
                  </a:ext>
                </a:extLst>
              </p:cNvPr>
              <p:cNvCxnSpPr>
                <a:cxnSpLocks/>
                <a:stCxn id="150" idx="0"/>
                <a:endCxn id="101" idx="2"/>
              </p:cNvCxnSpPr>
              <p:nvPr/>
            </p:nvCxnSpPr>
            <p:spPr>
              <a:xfrm flipH="1" flipV="1">
                <a:off x="2428716" y="1424754"/>
                <a:ext cx="1208326" cy="54209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Arrow Connector 76">
                <a:extLst>
                  <a:ext uri="{FF2B5EF4-FFF2-40B4-BE49-F238E27FC236}">
                    <a16:creationId xmlns:a16="http://schemas.microsoft.com/office/drawing/2014/main" id="{8804CD33-CA3C-4C90-8DCA-04608F0FFB67}"/>
                  </a:ext>
                </a:extLst>
              </p:cNvPr>
              <p:cNvCxnSpPr>
                <a:cxnSpLocks/>
                <a:stCxn id="130" idx="0"/>
                <a:endCxn id="99" idx="2"/>
              </p:cNvCxnSpPr>
              <p:nvPr/>
            </p:nvCxnSpPr>
            <p:spPr>
              <a:xfrm flipV="1">
                <a:off x="5405963" y="1434824"/>
                <a:ext cx="4724759" cy="53202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Arrow Connector 77">
                <a:extLst>
                  <a:ext uri="{FF2B5EF4-FFF2-40B4-BE49-F238E27FC236}">
                    <a16:creationId xmlns:a16="http://schemas.microsoft.com/office/drawing/2014/main" id="{FE0D824B-28A6-49B1-B13A-D82CE617BFC3}"/>
                  </a:ext>
                </a:extLst>
              </p:cNvPr>
              <p:cNvCxnSpPr>
                <a:cxnSpLocks/>
                <a:stCxn id="150" idx="0"/>
              </p:cNvCxnSpPr>
              <p:nvPr/>
            </p:nvCxnSpPr>
            <p:spPr>
              <a:xfrm flipV="1">
                <a:off x="3637042" y="1434825"/>
                <a:ext cx="6423563" cy="53202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B9C4A44B-C1A5-4763-8389-76F2794902B5}"/>
                  </a:ext>
                </a:extLst>
              </p:cNvPr>
              <p:cNvCxnSpPr>
                <a:cxnSpLocks/>
                <a:stCxn id="144" idx="0"/>
                <a:endCxn id="99" idx="2"/>
              </p:cNvCxnSpPr>
              <p:nvPr/>
            </p:nvCxnSpPr>
            <p:spPr>
              <a:xfrm flipV="1">
                <a:off x="1705064" y="1434824"/>
                <a:ext cx="8425658" cy="53202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Arrow Connector 88">
                <a:extLst>
                  <a:ext uri="{FF2B5EF4-FFF2-40B4-BE49-F238E27FC236}">
                    <a16:creationId xmlns:a16="http://schemas.microsoft.com/office/drawing/2014/main" id="{D30DBE28-8893-4BB2-8252-538BEA196B2F}"/>
                  </a:ext>
                </a:extLst>
              </p:cNvPr>
              <p:cNvCxnSpPr>
                <a:cxnSpLocks/>
                <a:stCxn id="138" idx="0"/>
                <a:endCxn id="100" idx="2"/>
              </p:cNvCxnSpPr>
              <p:nvPr/>
            </p:nvCxnSpPr>
            <p:spPr>
              <a:xfrm flipH="1" flipV="1">
                <a:off x="6127112" y="1424754"/>
                <a:ext cx="5002415" cy="526171"/>
              </a:xfrm>
              <a:prstGeom prst="straightConnector1">
                <a:avLst/>
              </a:prstGeom>
              <a:ln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Arrow Connector 107">
                <a:extLst>
                  <a:ext uri="{FF2B5EF4-FFF2-40B4-BE49-F238E27FC236}">
                    <a16:creationId xmlns:a16="http://schemas.microsoft.com/office/drawing/2014/main" id="{116046C9-9860-4921-8CD8-E45EBF2AC244}"/>
                  </a:ext>
                </a:extLst>
              </p:cNvPr>
              <p:cNvCxnSpPr>
                <a:cxnSpLocks/>
                <a:stCxn id="138" idx="0"/>
                <a:endCxn id="101" idx="2"/>
              </p:cNvCxnSpPr>
              <p:nvPr/>
            </p:nvCxnSpPr>
            <p:spPr>
              <a:xfrm flipH="1" flipV="1">
                <a:off x="2428716" y="1424754"/>
                <a:ext cx="8700811" cy="526171"/>
              </a:xfrm>
              <a:prstGeom prst="straightConnector1">
                <a:avLst/>
              </a:prstGeom>
              <a:ln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BA00083-4BCB-4FF9-B22A-050CD53D7CF7}"/>
              </a:ext>
            </a:extLst>
          </p:cNvPr>
          <p:cNvSpPr txBox="1"/>
          <p:nvPr/>
        </p:nvSpPr>
        <p:spPr>
          <a:xfrm>
            <a:off x="863227" y="4622950"/>
            <a:ext cx="1636782" cy="4154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The regenerative agriculture value proposition incentivizes companies &amp; consortia to invest in farmers capacities</a:t>
            </a:r>
            <a:endParaRPr lang="en-KE" sz="7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DCA5BE-88A4-4ED3-818B-2F81EFE2C3AB}"/>
              </a:ext>
            </a:extLst>
          </p:cNvPr>
          <p:cNvSpPr txBox="1"/>
          <p:nvPr/>
        </p:nvSpPr>
        <p:spPr>
          <a:xfrm>
            <a:off x="877575" y="3241472"/>
            <a:ext cx="1594877" cy="3174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Farmers adopt and invest in regenerative agriculture</a:t>
            </a:r>
            <a:endParaRPr lang="en-KE" sz="7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CEA826-B2DB-4936-8EAB-AB9746545F87}"/>
              </a:ext>
            </a:extLst>
          </p:cNvPr>
          <p:cNvSpPr txBox="1"/>
          <p:nvPr/>
        </p:nvSpPr>
        <p:spPr>
          <a:xfrm>
            <a:off x="2856217" y="4628493"/>
            <a:ext cx="1463459" cy="4154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The existing financial and input mechanisms are available &amp; favorable for service providers</a:t>
            </a:r>
            <a:endParaRPr lang="en-KE" sz="7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2A0B78-6DBF-41FA-AEB4-0B0888D8909E}"/>
              </a:ext>
            </a:extLst>
          </p:cNvPr>
          <p:cNvSpPr txBox="1"/>
          <p:nvPr/>
        </p:nvSpPr>
        <p:spPr>
          <a:xfrm>
            <a:off x="2848481" y="3213001"/>
            <a:ext cx="1463459" cy="4154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The farmers are incentivized to take up the inputs and utilize the financing mechanisms</a:t>
            </a:r>
            <a:endParaRPr lang="en-KE" sz="7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ED994F-9227-4FC8-9F98-3D9999777051}"/>
              </a:ext>
            </a:extLst>
          </p:cNvPr>
          <p:cNvSpPr txBox="1"/>
          <p:nvPr/>
        </p:nvSpPr>
        <p:spPr>
          <a:xfrm>
            <a:off x="877576" y="1901388"/>
            <a:ext cx="1584906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Farmers consistently apply regenerative agriculture practices </a:t>
            </a:r>
            <a:endParaRPr lang="en-KE" sz="7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E7F0113-A7EF-4CD4-8039-2A4DAD545DFC}"/>
              </a:ext>
            </a:extLst>
          </p:cNvPr>
          <p:cNvSpPr txBox="1"/>
          <p:nvPr/>
        </p:nvSpPr>
        <p:spPr>
          <a:xfrm>
            <a:off x="2819242" y="1804510"/>
            <a:ext cx="1552368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Application of inputs leads to improved productivity and quality of produce and markets are available for non-coffee crops</a:t>
            </a:r>
            <a:endParaRPr lang="en-KE" sz="7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AD6B2F-CDB1-4EE3-AABD-A00CAAC600A3}"/>
              </a:ext>
            </a:extLst>
          </p:cNvPr>
          <p:cNvSpPr txBox="1"/>
          <p:nvPr/>
        </p:nvSpPr>
        <p:spPr>
          <a:xfrm>
            <a:off x="4763877" y="4613669"/>
            <a:ext cx="1233333" cy="4154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Market signals remain stable and attractive to companies &amp; consortia</a:t>
            </a:r>
            <a:endParaRPr lang="en-KE" sz="7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D96737D4-C77F-4D2F-A359-28829EFE50FF}"/>
              </a:ext>
            </a:extLst>
          </p:cNvPr>
          <p:cNvSpPr txBox="1"/>
          <p:nvPr/>
        </p:nvSpPr>
        <p:spPr>
          <a:xfrm>
            <a:off x="4763877" y="3208428"/>
            <a:ext cx="1232114" cy="4154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Prices and off take services offered by companies and consortia are competitive</a:t>
            </a:r>
            <a:endParaRPr lang="en-KE" sz="700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9685F45-A0E3-49C6-88E1-C95B56298851}"/>
              </a:ext>
            </a:extLst>
          </p:cNvPr>
          <p:cNvSpPr txBox="1"/>
          <p:nvPr/>
        </p:nvSpPr>
        <p:spPr>
          <a:xfrm>
            <a:off x="4751749" y="1795948"/>
            <a:ext cx="1190188" cy="4154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Crops are profitable for farmers and harvest season is complementary to coffee</a:t>
            </a:r>
            <a:endParaRPr lang="en-KE" sz="700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428096C-19D3-400B-9EEE-E282F5965ED8}"/>
              </a:ext>
            </a:extLst>
          </p:cNvPr>
          <p:cNvSpPr txBox="1"/>
          <p:nvPr/>
        </p:nvSpPr>
        <p:spPr>
          <a:xfrm>
            <a:off x="6435898" y="1734517"/>
            <a:ext cx="143907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Families improve their access to finance to smooth consumption, invest in their farms and/or increase savings</a:t>
            </a:r>
            <a:endParaRPr lang="en-KE" sz="700" dirty="0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F923DECC-387C-4F32-98E9-03F9C91620DB}"/>
              </a:ext>
            </a:extLst>
          </p:cNvPr>
          <p:cNvSpPr txBox="1"/>
          <p:nvPr/>
        </p:nvSpPr>
        <p:spPr>
          <a:xfrm>
            <a:off x="6383287" y="3252187"/>
            <a:ext cx="1520300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Farmers are willing and able to meet the credit/lending requirements</a:t>
            </a:r>
            <a:endParaRPr lang="en-KE" sz="700" dirty="0"/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0E091AD7-9BE9-4A44-8AD4-2FDE1EBA58A4}"/>
              </a:ext>
            </a:extLst>
          </p:cNvPr>
          <p:cNvSpPr txBox="1"/>
          <p:nvPr/>
        </p:nvSpPr>
        <p:spPr>
          <a:xfrm>
            <a:off x="10373445" y="3194407"/>
            <a:ext cx="1454164" cy="4154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Men and women see the value and are able to apply these learnings within their households</a:t>
            </a:r>
            <a:endParaRPr lang="en-KE" sz="7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F4F9AE-0B16-4C68-B90C-72954D461765}"/>
              </a:ext>
            </a:extLst>
          </p:cNvPr>
          <p:cNvSpPr txBox="1"/>
          <p:nvPr/>
        </p:nvSpPr>
        <p:spPr>
          <a:xfrm>
            <a:off x="8361278" y="3248267"/>
            <a:ext cx="154429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Services are affordable and delivered in a format accessible to farmers.</a:t>
            </a:r>
            <a:endParaRPr lang="en-KE" sz="7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E73B89-8C0E-4FA2-8EE1-60196D978949}"/>
              </a:ext>
            </a:extLst>
          </p:cNvPr>
          <p:cNvSpPr txBox="1"/>
          <p:nvPr/>
        </p:nvSpPr>
        <p:spPr>
          <a:xfrm>
            <a:off x="8361278" y="1867981"/>
            <a:ext cx="1533966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Farmers consistently apply the information and uptake the services </a:t>
            </a:r>
            <a:endParaRPr lang="en-KE" sz="7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B887DE-C86A-48D2-B7BD-A88EDAA36394}"/>
              </a:ext>
            </a:extLst>
          </p:cNvPr>
          <p:cNvSpPr txBox="1"/>
          <p:nvPr/>
        </p:nvSpPr>
        <p:spPr>
          <a:xfrm>
            <a:off x="10362379" y="1699220"/>
            <a:ext cx="1455829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Women have improved participation in productive activities and influence over household financial management</a:t>
            </a:r>
            <a:endParaRPr lang="en-KE" sz="7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15DE6A-E4FC-4AD9-90AF-AF6CE2809A10}"/>
              </a:ext>
            </a:extLst>
          </p:cNvPr>
          <p:cNvSpPr txBox="1"/>
          <p:nvPr/>
        </p:nvSpPr>
        <p:spPr>
          <a:xfrm>
            <a:off x="6383287" y="4610191"/>
            <a:ext cx="1544293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Financial service providers have appropriate infrastructure and incentive, and/or alternative and appropriate instruments exist</a:t>
            </a:r>
            <a:endParaRPr lang="en-KE" sz="7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98AA61-FCEC-4304-8129-A0E0D5DEA9B7}"/>
              </a:ext>
            </a:extLst>
          </p:cNvPr>
          <p:cNvSpPr txBox="1"/>
          <p:nvPr/>
        </p:nvSpPr>
        <p:spPr>
          <a:xfrm>
            <a:off x="8329377" y="4610191"/>
            <a:ext cx="1544293" cy="4154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Market information  value proposition is clear to companies  or consortia </a:t>
            </a:r>
            <a:endParaRPr lang="en-KE" sz="7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EFCBEA-3FAF-4B17-A93E-0F45AA4408E9}"/>
              </a:ext>
            </a:extLst>
          </p:cNvPr>
          <p:cNvSpPr txBox="1"/>
          <p:nvPr/>
        </p:nvSpPr>
        <p:spPr>
          <a:xfrm>
            <a:off x="10373445" y="4616715"/>
            <a:ext cx="1454163" cy="41549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700" dirty="0"/>
              <a:t>Gender value proposition is appealing to the companies or consortia</a:t>
            </a:r>
            <a:endParaRPr lang="en-KE" sz="700" dirty="0"/>
          </a:p>
        </p:txBody>
      </p:sp>
    </p:spTree>
    <p:extLst>
      <p:ext uri="{BB962C8B-B14F-4D97-AF65-F5344CB8AC3E}">
        <p14:creationId xmlns:p14="http://schemas.microsoft.com/office/powerpoint/2010/main" val="297500765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IDH ">
  <a:themeElements>
    <a:clrScheme name="Aangepast 66">
      <a:dk1>
        <a:sysClr val="windowText" lastClr="000000"/>
      </a:dk1>
      <a:lt1>
        <a:sysClr val="window" lastClr="FFFFFF"/>
      </a:lt1>
      <a:dk2>
        <a:srgbClr val="0072C6"/>
      </a:dk2>
      <a:lt2>
        <a:srgbClr val="DBDBDB"/>
      </a:lt2>
      <a:accent1>
        <a:srgbClr val="0072C6"/>
      </a:accent1>
      <a:accent2>
        <a:srgbClr val="D81E05"/>
      </a:accent2>
      <a:accent3>
        <a:srgbClr val="36AA40"/>
      </a:accent3>
      <a:accent4>
        <a:srgbClr val="72351B"/>
      </a:accent4>
      <a:accent5>
        <a:srgbClr val="325239"/>
      </a:accent5>
      <a:accent6>
        <a:srgbClr val="343633"/>
      </a:accent6>
      <a:hlink>
        <a:srgbClr val="1772B9"/>
      </a:hlink>
      <a:folHlink>
        <a:srgbClr val="D92426"/>
      </a:folHlink>
    </a:clrScheme>
    <a:fontScheme name="Aangepast 30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ruc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40738</TotalTime>
  <Words>1350</Words>
  <Application>Microsoft Office PowerPoint</Application>
  <PresentationFormat>Widescreen</PresentationFormat>
  <Paragraphs>150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Segoe UI Light</vt:lpstr>
      <vt:lpstr>System Font Regular</vt:lpstr>
      <vt:lpstr>IDH </vt:lpstr>
      <vt:lpstr>Intructions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IDH</dc:title>
  <dc:creator>PPT Solutions</dc:creator>
  <cp:lastModifiedBy>Tessa Meulensteen</cp:lastModifiedBy>
  <cp:revision>1455</cp:revision>
  <cp:lastPrinted>2019-08-23T12:26:31Z</cp:lastPrinted>
  <dcterms:created xsi:type="dcterms:W3CDTF">2017-01-18T13:00:15Z</dcterms:created>
  <dcterms:modified xsi:type="dcterms:W3CDTF">2021-01-29T15:35:16Z</dcterms:modified>
  <cp:category>POWERPOINT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puterName">
    <vt:lpwstr>396-PC-001</vt:lpwstr>
  </property>
  <property fmtid="{D5CDD505-2E9C-101B-9397-08002B2CF9AE}" pid="3" name="NXPowerLiteLastOptimized">
    <vt:lpwstr>20371040</vt:lpwstr>
  </property>
  <property fmtid="{D5CDD505-2E9C-101B-9397-08002B2CF9AE}" pid="4" name="NXPowerLiteSettings">
    <vt:lpwstr>C980073804F000</vt:lpwstr>
  </property>
  <property fmtid="{D5CDD505-2E9C-101B-9397-08002B2CF9AE}" pid="5" name="NXPowerLiteVersion">
    <vt:lpwstr>D8.0.4</vt:lpwstr>
  </property>
  <property fmtid="{D5CDD505-2E9C-101B-9397-08002B2CF9AE}" pid="6" name="UserName">
    <vt:lpwstr>Alice</vt:lpwstr>
  </property>
</Properties>
</file>